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52" r:id="rId5"/>
    <p:sldMasterId id="2147483775" r:id="rId6"/>
    <p:sldMasterId id="2147483780" r:id="rId7"/>
    <p:sldMasterId id="2147483788" r:id="rId8"/>
  </p:sldMasterIdLst>
  <p:notesMasterIdLst>
    <p:notesMasterId r:id="rId73"/>
  </p:notesMasterIdLst>
  <p:handoutMasterIdLst>
    <p:handoutMasterId r:id="rId74"/>
  </p:handoutMasterIdLst>
  <p:sldIdLst>
    <p:sldId id="793" r:id="rId9"/>
    <p:sldId id="834" r:id="rId10"/>
    <p:sldId id="828" r:id="rId11"/>
    <p:sldId id="829" r:id="rId12"/>
    <p:sldId id="830" r:id="rId13"/>
    <p:sldId id="813" r:id="rId14"/>
    <p:sldId id="832" r:id="rId15"/>
    <p:sldId id="708" r:id="rId16"/>
    <p:sldId id="769" r:id="rId17"/>
    <p:sldId id="850" r:id="rId18"/>
    <p:sldId id="632" r:id="rId19"/>
    <p:sldId id="763" r:id="rId20"/>
    <p:sldId id="764" r:id="rId21"/>
    <p:sldId id="835" r:id="rId22"/>
    <p:sldId id="837" r:id="rId23"/>
    <p:sldId id="851" r:id="rId24"/>
    <p:sldId id="765" r:id="rId25"/>
    <p:sldId id="633" r:id="rId26"/>
    <p:sldId id="644" r:id="rId27"/>
    <p:sldId id="795" r:id="rId28"/>
    <p:sldId id="710" r:id="rId29"/>
    <p:sldId id="796" r:id="rId30"/>
    <p:sldId id="711" r:id="rId31"/>
    <p:sldId id="712" r:id="rId32"/>
    <p:sldId id="713" r:id="rId33"/>
    <p:sldId id="767" r:id="rId34"/>
    <p:sldId id="836" r:id="rId35"/>
    <p:sldId id="838" r:id="rId36"/>
    <p:sldId id="852" r:id="rId37"/>
    <p:sldId id="714" r:id="rId38"/>
    <p:sldId id="715" r:id="rId39"/>
    <p:sldId id="847" r:id="rId40"/>
    <p:sldId id="848" r:id="rId41"/>
    <p:sldId id="854" r:id="rId42"/>
    <p:sldId id="855" r:id="rId43"/>
    <p:sldId id="816" r:id="rId44"/>
    <p:sldId id="824" r:id="rId45"/>
    <p:sldId id="766" r:id="rId46"/>
    <p:sldId id="817" r:id="rId47"/>
    <p:sldId id="818" r:id="rId48"/>
    <p:sldId id="819" r:id="rId49"/>
    <p:sldId id="825" r:id="rId50"/>
    <p:sldId id="844" r:id="rId51"/>
    <p:sldId id="845" r:id="rId52"/>
    <p:sldId id="856" r:id="rId53"/>
    <p:sldId id="857" r:id="rId54"/>
    <p:sldId id="826" r:id="rId55"/>
    <p:sldId id="846" r:id="rId56"/>
    <p:sldId id="811" r:id="rId57"/>
    <p:sldId id="810" r:id="rId58"/>
    <p:sldId id="797" r:id="rId59"/>
    <p:sldId id="814" r:id="rId60"/>
    <p:sldId id="799" r:id="rId61"/>
    <p:sldId id="798" r:id="rId62"/>
    <p:sldId id="800" r:id="rId63"/>
    <p:sldId id="801" r:id="rId64"/>
    <p:sldId id="802" r:id="rId65"/>
    <p:sldId id="803" r:id="rId66"/>
    <p:sldId id="804" r:id="rId67"/>
    <p:sldId id="805" r:id="rId68"/>
    <p:sldId id="806" r:id="rId69"/>
    <p:sldId id="807" r:id="rId70"/>
    <p:sldId id="808" r:id="rId71"/>
    <p:sldId id="809" r:id="rId72"/>
  </p:sldIdLst>
  <p:sldSz cx="9144000" cy="6858000" type="screen4x3"/>
  <p:notesSz cx="7099300" cy="10234613"/>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52B62C"/>
    <a:srgbClr val="F2B800"/>
    <a:srgbClr val="FFCC00"/>
    <a:srgbClr val="F5D61B"/>
    <a:srgbClr val="D4D0BC"/>
    <a:srgbClr val="E7E6E6"/>
    <a:srgbClr val="FFFFFF"/>
    <a:srgbClr val="3A4D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09" autoAdjust="0"/>
    <p:restoredTop sz="89857" autoAdjust="0"/>
  </p:normalViewPr>
  <p:slideViewPr>
    <p:cSldViewPr snapToGrid="0" snapToObjects="1" showGuides="1">
      <p:cViewPr varScale="1">
        <p:scale>
          <a:sx n="71" d="100"/>
          <a:sy n="71" d="100"/>
        </p:scale>
        <p:origin x="1018" y="62"/>
      </p:cViewPr>
      <p:guideLst>
        <p:guide orient="horz" pos="2160"/>
        <p:guide pos="2880"/>
      </p:guideLst>
    </p:cSldViewPr>
  </p:slideViewPr>
  <p:notesTextViewPr>
    <p:cViewPr>
      <p:scale>
        <a:sx n="3" d="2"/>
        <a:sy n="3" d="2"/>
      </p:scale>
      <p:origin x="0" y="0"/>
    </p:cViewPr>
  </p:notesTextViewPr>
  <p:sorterViewPr>
    <p:cViewPr varScale="1">
      <p:scale>
        <a:sx n="1" d="1"/>
        <a:sy n="1" d="1"/>
      </p:scale>
      <p:origin x="0" y="-180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nl-NL"/>
          </a:p>
        </p:txBody>
      </p:sp>
      <p:sp>
        <p:nvSpPr>
          <p:cNvPr id="3" name="Tijdelijke aanduiding voor datum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6AB9BDD4-85FA-5244-A9E0-FDB84974B7DF}" type="datetimeFigureOut">
              <a:t>18/04/2017</a:t>
            </a:fld>
            <a:endParaRPr lang="nl-NL"/>
          </a:p>
        </p:txBody>
      </p:sp>
      <p:sp>
        <p:nvSpPr>
          <p:cNvPr id="4" name="Tijdelijke aanduiding voor voettekst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nl-NL"/>
          </a:p>
        </p:txBody>
      </p:sp>
      <p:sp>
        <p:nvSpPr>
          <p:cNvPr id="5" name="Tijdelijke aanduiding voor dianumm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9E7A35CB-7719-BC41-A3E0-C846161C5E84}" type="slidenum">
              <a:t>‹#›</a:t>
            </a:fld>
            <a:endParaRPr lang="nl-NL"/>
          </a:p>
        </p:txBody>
      </p:sp>
    </p:spTree>
    <p:extLst>
      <p:ext uri="{BB962C8B-B14F-4D97-AF65-F5344CB8AC3E}">
        <p14:creationId xmlns:p14="http://schemas.microsoft.com/office/powerpoint/2010/main" val="26180740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nl-NL"/>
          </a:p>
        </p:txBody>
      </p:sp>
      <p:sp>
        <p:nvSpPr>
          <p:cNvPr id="3" name="Tijdelijke aanduiding voor datum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F3A8B653-BF25-114F-8A3C-2D1A23550CAA}" type="datetimeFigureOut">
              <a:t>18/04/2017</a:t>
            </a:fld>
            <a:endParaRPr lang="nl-NL"/>
          </a:p>
        </p:txBody>
      </p:sp>
      <p:sp>
        <p:nvSpPr>
          <p:cNvPr id="4" name="Tijdelijke aanduiding voor dia-afbeelding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nl-NL"/>
          </a:p>
        </p:txBody>
      </p:sp>
      <p:sp>
        <p:nvSpPr>
          <p:cNvPr id="5" name="Tijdelijke aanduiding voor notities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6" name="Tijdelijke aanduiding voor voettekst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72C9CD15-DFF4-A94F-8509-70594D0B77D2}" type="slidenum">
              <a:t>‹#›</a:t>
            </a:fld>
            <a:endParaRPr lang="nl-NL"/>
          </a:p>
        </p:txBody>
      </p:sp>
    </p:spTree>
    <p:extLst>
      <p:ext uri="{BB962C8B-B14F-4D97-AF65-F5344CB8AC3E}">
        <p14:creationId xmlns:p14="http://schemas.microsoft.com/office/powerpoint/2010/main" val="408628042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000" dirty="0"/>
              <a:t>Als we scholen slim willen organiseren dan moeten wij een klare kijk krijgen op wat we eigenlijk willen organiseren. Na heel wat dialogen met tal van leerkrachten en directies zijn wij tot het formuleren van 4 kernopdrachten gekomen waarover we tot nu toe een consensus over hebben.</a:t>
            </a:r>
          </a:p>
          <a:p>
            <a:r>
              <a:rPr lang="nl-BE" sz="1000" dirty="0"/>
              <a:t>De 4 kernopdrachten zijn:</a:t>
            </a:r>
          </a:p>
          <a:p>
            <a:endParaRPr lang="nl-BE" sz="1000" dirty="0"/>
          </a:p>
          <a:p>
            <a:r>
              <a:rPr lang="nl-BE" sz="1000" dirty="0"/>
              <a:t>Samenwerken houdt in :</a:t>
            </a:r>
          </a:p>
          <a:p>
            <a:pPr marL="165415" indent="-165415">
              <a:buFontTx/>
              <a:buChar char="-"/>
            </a:pPr>
            <a:r>
              <a:rPr lang="nl-BE" sz="1000" dirty="0"/>
              <a:t>Hoe kan onderwijs en bouw samenwerken om jongeren op te leiden tot competente collega’s in de bouw</a:t>
            </a:r>
          </a:p>
          <a:p>
            <a:pPr marL="165415" indent="-165415">
              <a:buFontTx/>
              <a:buChar char="-"/>
            </a:pPr>
            <a:r>
              <a:rPr lang="nl-BE" sz="1000" dirty="0"/>
              <a:t>Hoe kan onderwijs en bouw samenwerken in het ontdekken en passioneren van talent nodig in de bouw en ze positief hiertoe oriënteren</a:t>
            </a:r>
          </a:p>
          <a:p>
            <a:pPr marL="165415" indent="-165415">
              <a:buFontTx/>
              <a:buChar char="-"/>
            </a:pPr>
            <a:r>
              <a:rPr lang="nl-BE" sz="1000" dirty="0"/>
              <a:t>Hoe kan onderwijs en bouw samenwerken om iedereen de kans te geven om in de bouw aan de slag te gaan (onafgezien van geslacht, kleur, sociale status, …)</a:t>
            </a:r>
          </a:p>
          <a:p>
            <a:pPr marL="165415" indent="-165415">
              <a:buFontTx/>
              <a:buChar char="-"/>
            </a:pPr>
            <a:r>
              <a:rPr lang="nl-BE" sz="1000" dirty="0"/>
              <a:t>Hoe zorgen wij ervoor dat onderwijs en bouw partners worden in een duurzame relatie </a:t>
            </a:r>
          </a:p>
          <a:p>
            <a:r>
              <a:rPr lang="nl-BE" sz="1000" dirty="0"/>
              <a:t> </a:t>
            </a:r>
          </a:p>
        </p:txBody>
      </p:sp>
      <p:sp>
        <p:nvSpPr>
          <p:cNvPr id="4" name="Tijdelijke aanduiding voor dianummer 3"/>
          <p:cNvSpPr>
            <a:spLocks noGrp="1"/>
          </p:cNvSpPr>
          <p:nvPr>
            <p:ph type="sldNum" sz="quarter" idx="10"/>
          </p:nvPr>
        </p:nvSpPr>
        <p:spPr/>
        <p:txBody>
          <a:bodyPr/>
          <a:lstStyle/>
          <a:p>
            <a:fld id="{62B07783-9DAC-47C4-9DBA-A38E55B677AD}" type="slidenum">
              <a:rPr lang="nl-BE" smtClean="0">
                <a:solidFill>
                  <a:prstClr val="black"/>
                </a:solidFill>
              </a:rPr>
              <a:pPr/>
              <a:t>2</a:t>
            </a:fld>
            <a:endParaRPr lang="nl-BE">
              <a:solidFill>
                <a:prstClr val="black"/>
              </a:solidFill>
            </a:endParaRPr>
          </a:p>
        </p:txBody>
      </p:sp>
    </p:spTree>
    <p:extLst>
      <p:ext uri="{BB962C8B-B14F-4D97-AF65-F5344CB8AC3E}">
        <p14:creationId xmlns:p14="http://schemas.microsoft.com/office/powerpoint/2010/main" val="141889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72C9CD15-DFF4-A94F-8509-70594D0B77D2}" type="slidenum">
              <a:rPr lang="nl-BE" smtClean="0"/>
              <a:t>17</a:t>
            </a:fld>
            <a:endParaRPr lang="nl-BE"/>
          </a:p>
        </p:txBody>
      </p:sp>
    </p:spTree>
    <p:extLst>
      <p:ext uri="{BB962C8B-B14F-4D97-AF65-F5344CB8AC3E}">
        <p14:creationId xmlns:p14="http://schemas.microsoft.com/office/powerpoint/2010/main" val="3728114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72C9CD15-DFF4-A94F-8509-70594D0B77D2}" type="slidenum">
              <a:rPr lang="nl-BE" smtClean="0"/>
              <a:t>19</a:t>
            </a:fld>
            <a:endParaRPr lang="nl-BE"/>
          </a:p>
        </p:txBody>
      </p:sp>
    </p:spTree>
    <p:extLst>
      <p:ext uri="{BB962C8B-B14F-4D97-AF65-F5344CB8AC3E}">
        <p14:creationId xmlns:p14="http://schemas.microsoft.com/office/powerpoint/2010/main" val="1056012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72C9CD15-DFF4-A94F-8509-70594D0B77D2}" type="slidenum">
              <a:rPr lang="nl-BE" smtClean="0"/>
              <a:t>20</a:t>
            </a:fld>
            <a:endParaRPr lang="nl-BE"/>
          </a:p>
        </p:txBody>
      </p:sp>
    </p:spTree>
    <p:extLst>
      <p:ext uri="{BB962C8B-B14F-4D97-AF65-F5344CB8AC3E}">
        <p14:creationId xmlns:p14="http://schemas.microsoft.com/office/powerpoint/2010/main" val="2827237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72C9CD15-DFF4-A94F-8509-70594D0B77D2}" type="slidenum">
              <a:rPr lang="nl-BE" smtClean="0">
                <a:solidFill>
                  <a:prstClr val="black"/>
                </a:solidFill>
              </a:rPr>
              <a:pPr/>
              <a:t>21</a:t>
            </a:fld>
            <a:endParaRPr lang="nl-BE">
              <a:solidFill>
                <a:prstClr val="black"/>
              </a:solidFill>
            </a:endParaRPr>
          </a:p>
        </p:txBody>
      </p:sp>
    </p:spTree>
    <p:extLst>
      <p:ext uri="{BB962C8B-B14F-4D97-AF65-F5344CB8AC3E}">
        <p14:creationId xmlns:p14="http://schemas.microsoft.com/office/powerpoint/2010/main" val="1186375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72C9CD15-DFF4-A94F-8509-70594D0B77D2}" type="slidenum">
              <a:rPr lang="nl-BE" smtClean="0">
                <a:solidFill>
                  <a:prstClr val="black"/>
                </a:solidFill>
              </a:rPr>
              <a:pPr/>
              <a:t>22</a:t>
            </a:fld>
            <a:endParaRPr lang="nl-BE">
              <a:solidFill>
                <a:prstClr val="black"/>
              </a:solidFill>
            </a:endParaRPr>
          </a:p>
        </p:txBody>
      </p:sp>
    </p:spTree>
    <p:extLst>
      <p:ext uri="{BB962C8B-B14F-4D97-AF65-F5344CB8AC3E}">
        <p14:creationId xmlns:p14="http://schemas.microsoft.com/office/powerpoint/2010/main" val="2440716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TIM</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C9CD15-DFF4-A94F-8509-70594D0B77D2}" type="slidenum">
              <a:rPr kumimoji="0" lang="tr-TR"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tr-TR"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416201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72C9CD15-DFF4-A94F-8509-70594D0B77D2}" type="slidenum">
              <a:rPr lang="nl-BE" smtClean="0">
                <a:solidFill>
                  <a:prstClr val="black"/>
                </a:solidFill>
              </a:rPr>
              <a:pPr/>
              <a:t>37</a:t>
            </a:fld>
            <a:endParaRPr lang="nl-BE">
              <a:solidFill>
                <a:prstClr val="black"/>
              </a:solidFill>
            </a:endParaRPr>
          </a:p>
        </p:txBody>
      </p:sp>
    </p:spTree>
    <p:extLst>
      <p:ext uri="{BB962C8B-B14F-4D97-AF65-F5344CB8AC3E}">
        <p14:creationId xmlns:p14="http://schemas.microsoft.com/office/powerpoint/2010/main" val="3182233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72C9CD15-DFF4-A94F-8509-70594D0B77D2}" type="slidenum">
              <a:rPr lang="nl-BE" smtClean="0">
                <a:solidFill>
                  <a:prstClr val="black"/>
                </a:solidFill>
              </a:rPr>
              <a:pPr/>
              <a:t>44</a:t>
            </a:fld>
            <a:endParaRPr lang="nl-BE">
              <a:solidFill>
                <a:prstClr val="black"/>
              </a:solidFill>
            </a:endParaRPr>
          </a:p>
        </p:txBody>
      </p:sp>
    </p:spTree>
    <p:extLst>
      <p:ext uri="{BB962C8B-B14F-4D97-AF65-F5344CB8AC3E}">
        <p14:creationId xmlns:p14="http://schemas.microsoft.com/office/powerpoint/2010/main" val="990344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Oefening : </a:t>
            </a:r>
          </a:p>
          <a:p>
            <a:pPr marL="171450" indent="-171450">
              <a:buFontTx/>
              <a:buChar char="-"/>
            </a:pPr>
            <a:r>
              <a:rPr lang="nl-BE" baseline="0" dirty="0"/>
              <a:t>8’ individuele voorbereiding</a:t>
            </a:r>
          </a:p>
          <a:p>
            <a:pPr marL="171450" indent="-171450">
              <a:buFontTx/>
              <a:buChar char="-"/>
            </a:pPr>
            <a:r>
              <a:rPr lang="nl-BE" baseline="0" dirty="0"/>
              <a:t>Oplijsten van kandidaat rollen in team (25’)</a:t>
            </a:r>
          </a:p>
          <a:p>
            <a:pPr marL="171450" indent="-171450">
              <a:buFontTx/>
              <a:buChar char="-"/>
            </a:pPr>
            <a:r>
              <a:rPr lang="nl-BE" baseline="0" dirty="0"/>
              <a:t>Ieder krijgt 10 punten – geef voor jezelf de prioritaire rollen aan (5’)</a:t>
            </a:r>
          </a:p>
          <a:p>
            <a:pPr marL="171450" indent="-171450">
              <a:buFontTx/>
              <a:buChar char="-"/>
            </a:pPr>
            <a:r>
              <a:rPr lang="nl-BE" dirty="0"/>
              <a:t>Komen we tot een initiële set waar</a:t>
            </a:r>
            <a:r>
              <a:rPr lang="nl-BE" baseline="0" dirty="0"/>
              <a:t> iedereen zich in kan vinden ? (plenair, 10’)</a:t>
            </a:r>
            <a:endParaRPr lang="nl-BE" dirty="0"/>
          </a:p>
          <a:p>
            <a:r>
              <a:rPr lang="nl-BE" dirty="0"/>
              <a:t>Expertise rollen nodig binnen het team</a:t>
            </a:r>
          </a:p>
          <a:p>
            <a:pPr marL="171450" indent="-171450">
              <a:buFontTx/>
              <a:buChar char="-"/>
            </a:pPr>
            <a:r>
              <a:rPr lang="nl-BE" dirty="0"/>
              <a:t>Vakexperten</a:t>
            </a:r>
            <a:endParaRPr lang="nl-BE" baseline="0" dirty="0"/>
          </a:p>
          <a:p>
            <a:pPr marL="171450" indent="-171450">
              <a:buFontTx/>
              <a:buChar char="-"/>
            </a:pPr>
            <a:r>
              <a:rPr lang="nl-BE" baseline="0" dirty="0"/>
              <a:t>Zorgexpert</a:t>
            </a:r>
          </a:p>
          <a:p>
            <a:pPr marL="171450" indent="-171450">
              <a:buFontTx/>
              <a:buChar char="-"/>
            </a:pPr>
            <a:r>
              <a:rPr lang="nl-BE" baseline="0" dirty="0"/>
              <a:t>Leerbegeleiding &amp; evaluaties</a:t>
            </a:r>
          </a:p>
          <a:p>
            <a:pPr marL="171450" indent="-171450">
              <a:buFontTx/>
              <a:buChar char="-"/>
            </a:pPr>
            <a:r>
              <a:rPr lang="nl-BE" baseline="0" dirty="0"/>
              <a:t>Taalbeleid</a:t>
            </a:r>
          </a:p>
          <a:p>
            <a:pPr marL="171450" indent="-171450">
              <a:buFontTx/>
              <a:buChar char="-"/>
            </a:pPr>
            <a:r>
              <a:rPr lang="nl-BE" baseline="0" dirty="0"/>
              <a:t>...</a:t>
            </a:r>
          </a:p>
          <a:p>
            <a:pPr marL="0" indent="0">
              <a:buFontTx/>
              <a:buNone/>
            </a:pPr>
            <a:r>
              <a:rPr lang="nl-BE" dirty="0"/>
              <a:t>Regel</a:t>
            </a:r>
            <a:r>
              <a:rPr lang="nl-BE" baseline="0" dirty="0"/>
              <a:t> rollen nodig binnen het team</a:t>
            </a:r>
          </a:p>
          <a:p>
            <a:pPr marL="0" indent="0">
              <a:buFontTx/>
              <a:buNone/>
            </a:pPr>
            <a:r>
              <a:rPr lang="nl-BE" baseline="0" dirty="0"/>
              <a:t>- Kwaliteit</a:t>
            </a:r>
            <a:endParaRPr lang="nl-BE" dirty="0"/>
          </a:p>
        </p:txBody>
      </p:sp>
      <p:sp>
        <p:nvSpPr>
          <p:cNvPr id="4" name="Slide Number Placeholder 3"/>
          <p:cNvSpPr>
            <a:spLocks noGrp="1"/>
          </p:cNvSpPr>
          <p:nvPr>
            <p:ph type="sldNum" sz="quarter" idx="10"/>
          </p:nvPr>
        </p:nvSpPr>
        <p:spPr/>
        <p:txBody>
          <a:bodyPr/>
          <a:lstStyle/>
          <a:p>
            <a:fld id="{72C9CD15-DFF4-A94F-8509-70594D0B77D2}" type="slidenum">
              <a:rPr lang="nl-BE" smtClean="0">
                <a:solidFill>
                  <a:prstClr val="black"/>
                </a:solidFill>
              </a:rPr>
              <a:pPr/>
              <a:t>58</a:t>
            </a:fld>
            <a:endParaRPr lang="nl-BE">
              <a:solidFill>
                <a:prstClr val="black"/>
              </a:solidFill>
            </a:endParaRPr>
          </a:p>
        </p:txBody>
      </p:sp>
    </p:spTree>
    <p:extLst>
      <p:ext uri="{BB962C8B-B14F-4D97-AF65-F5344CB8AC3E}">
        <p14:creationId xmlns:p14="http://schemas.microsoft.com/office/powerpoint/2010/main" val="2337622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Cfr ook</a:t>
            </a:r>
            <a:r>
              <a:rPr lang="nl-BE" baseline="0" dirty="0"/>
              <a:t> wat mensen motiveert – expertise</a:t>
            </a:r>
          </a:p>
          <a:p>
            <a:pPr marL="171450" indent="-171450">
              <a:buFontTx/>
              <a:buChar char="-"/>
            </a:pPr>
            <a:r>
              <a:rPr lang="nl-BE" baseline="0" dirty="0"/>
              <a:t>We moeten maken dat mensen die expertise verder kunnen ontwikkelen, en vanuit hun expertise ook inhoudelijk beleid kunnen helpen mee bepalen. Bvb begeleidingstrajecten voor kinderen. </a:t>
            </a:r>
          </a:p>
          <a:p>
            <a:pPr marL="171450" indent="-171450">
              <a:buFontTx/>
              <a:buChar char="-"/>
            </a:pPr>
            <a:r>
              <a:rPr lang="nl-BE" baseline="0" dirty="0"/>
              <a:t>Voor sommige inhoudelijke thema’s is ook afstemming over teams heen belangrijk – bvb een consistent begeleidingstraject doorheen de verschillende parallelle teams.</a:t>
            </a:r>
          </a:p>
          <a:p>
            <a:pPr marL="171450" indent="-171450">
              <a:buFontTx/>
              <a:buChar char="-"/>
            </a:pPr>
            <a:endParaRPr lang="nl-BE" dirty="0"/>
          </a:p>
        </p:txBody>
      </p:sp>
      <p:sp>
        <p:nvSpPr>
          <p:cNvPr id="4" name="Slide Number Placeholder 3"/>
          <p:cNvSpPr>
            <a:spLocks noGrp="1"/>
          </p:cNvSpPr>
          <p:nvPr>
            <p:ph type="sldNum" sz="quarter" idx="10"/>
          </p:nvPr>
        </p:nvSpPr>
        <p:spPr/>
        <p:txBody>
          <a:bodyPr/>
          <a:lstStyle/>
          <a:p>
            <a:fld id="{72C9CD15-DFF4-A94F-8509-70594D0B77D2}" type="slidenum">
              <a:rPr lang="nl-BE" smtClean="0"/>
              <a:t>59</a:t>
            </a:fld>
            <a:endParaRPr lang="nl-BE"/>
          </a:p>
        </p:txBody>
      </p:sp>
    </p:spTree>
    <p:extLst>
      <p:ext uri="{BB962C8B-B14F-4D97-AF65-F5344CB8AC3E}">
        <p14:creationId xmlns:p14="http://schemas.microsoft.com/office/powerpoint/2010/main" val="3133822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Een goede band opbouwen met leerlingen</a:t>
            </a:r>
            <a:r>
              <a:rPr lang="nl-BE" baseline="0" dirty="0"/>
              <a:t> is cruciaal om die te kunnen begeleiden naar talentontwikkeling en kwalificatie -&gt; waarom knippen we die relaties dan voortdurend ?</a:t>
            </a:r>
            <a:endParaRPr lang="nl-BE" dirty="0"/>
          </a:p>
        </p:txBody>
      </p:sp>
      <p:sp>
        <p:nvSpPr>
          <p:cNvPr id="4" name="Slide Number Placeholder 3"/>
          <p:cNvSpPr>
            <a:spLocks noGrp="1"/>
          </p:cNvSpPr>
          <p:nvPr>
            <p:ph type="sldNum" sz="quarter" idx="10"/>
          </p:nvPr>
        </p:nvSpPr>
        <p:spPr/>
        <p:txBody>
          <a:bodyPr/>
          <a:lstStyle/>
          <a:p>
            <a:fld id="{62B07783-9DAC-47C4-9DBA-A38E55B677AD}" type="slidenum">
              <a:rPr lang="nl-BE" smtClean="0">
                <a:solidFill>
                  <a:prstClr val="black"/>
                </a:solidFill>
              </a:rPr>
              <a:pPr/>
              <a:t>6</a:t>
            </a:fld>
            <a:endParaRPr lang="nl-BE">
              <a:solidFill>
                <a:prstClr val="black"/>
              </a:solidFill>
            </a:endParaRPr>
          </a:p>
        </p:txBody>
      </p:sp>
    </p:spTree>
    <p:extLst>
      <p:ext uri="{BB962C8B-B14F-4D97-AF65-F5344CB8AC3E}">
        <p14:creationId xmlns:p14="http://schemas.microsoft.com/office/powerpoint/2010/main" val="1868122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http://nl.123rf.com/photo_38752665_scrum-agile-methodiek-softwareontwikkeling-illustratie-projectmanagement.html</a:t>
            </a:r>
          </a:p>
          <a:p>
            <a:r>
              <a:rPr lang="nl-BE" dirty="0"/>
              <a:t>http://nl.123rf.com/photo_38634098_groep-mensen-pictogram.html?term=group%20of%20people</a:t>
            </a:r>
          </a:p>
          <a:p>
            <a:endParaRPr lang="nl-BE" dirty="0"/>
          </a:p>
        </p:txBody>
      </p:sp>
      <p:sp>
        <p:nvSpPr>
          <p:cNvPr id="4" name="Slide Number Placeholder 3"/>
          <p:cNvSpPr>
            <a:spLocks noGrp="1"/>
          </p:cNvSpPr>
          <p:nvPr>
            <p:ph type="sldNum" sz="quarter" idx="10"/>
          </p:nvPr>
        </p:nvSpPr>
        <p:spPr/>
        <p:txBody>
          <a:bodyPr/>
          <a:lstStyle/>
          <a:p>
            <a:fld id="{72C9CD15-DFF4-A94F-8509-70594D0B77D2}" type="slidenum">
              <a:rPr lang="nl-BE" smtClean="0"/>
              <a:t>61</a:t>
            </a:fld>
            <a:endParaRPr lang="nl-BE"/>
          </a:p>
        </p:txBody>
      </p:sp>
    </p:spTree>
    <p:extLst>
      <p:ext uri="{BB962C8B-B14F-4D97-AF65-F5344CB8AC3E}">
        <p14:creationId xmlns:p14="http://schemas.microsoft.com/office/powerpoint/2010/main" val="1250737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2C9CD15-DFF4-A94F-8509-70594D0B77D2}" type="slidenum">
              <a:rPr lang="nl-NL">
                <a:solidFill>
                  <a:prstClr val="black"/>
                </a:solidFill>
              </a:rPr>
              <a:pPr/>
              <a:t>62</a:t>
            </a:fld>
            <a:endParaRPr lang="nl-NL">
              <a:solidFill>
                <a:prstClr val="black"/>
              </a:solidFill>
            </a:endParaRPr>
          </a:p>
        </p:txBody>
      </p:sp>
    </p:spTree>
    <p:extLst>
      <p:ext uri="{BB962C8B-B14F-4D97-AF65-F5344CB8AC3E}">
        <p14:creationId xmlns:p14="http://schemas.microsoft.com/office/powerpoint/2010/main" val="1261846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000" dirty="0"/>
              <a:t>Als we scholen slim willen organiseren dan moeten wij een klare kijk krijgen op wat we eigenlijk willen organiseren. Na heel wat dialogen met tal van leerkrachten en directies zijn wij tot het formuleren van 4 kernopdrachten gekomen waarover we tot nu toe een consensus over hebben.</a:t>
            </a:r>
          </a:p>
          <a:p>
            <a:r>
              <a:rPr lang="nl-BE" sz="1000" dirty="0"/>
              <a:t>De 4 kernopdrachten zijn:</a:t>
            </a:r>
          </a:p>
          <a:p>
            <a:endParaRPr lang="nl-BE" sz="1000" dirty="0"/>
          </a:p>
          <a:p>
            <a:r>
              <a:rPr lang="nl-BE" sz="1000" dirty="0"/>
              <a:t>Samenwerken houdt in :</a:t>
            </a:r>
          </a:p>
          <a:p>
            <a:pPr marL="165415" indent="-165415">
              <a:buFontTx/>
              <a:buChar char="-"/>
            </a:pPr>
            <a:r>
              <a:rPr lang="nl-BE" sz="1000" dirty="0"/>
              <a:t>Hoe kan onderwijs en bouw samenwerken om jongeren op te leiden tot competente collega’s in de bouw</a:t>
            </a:r>
          </a:p>
          <a:p>
            <a:pPr marL="165415" indent="-165415">
              <a:buFontTx/>
              <a:buChar char="-"/>
            </a:pPr>
            <a:r>
              <a:rPr lang="nl-BE" sz="1000" dirty="0"/>
              <a:t>Hoe kan onderwijs en bouw samenwerken in het ontdekken en passioneren van talent nodig in de bouw en ze positief hiertoe oriënteren</a:t>
            </a:r>
          </a:p>
          <a:p>
            <a:pPr marL="165415" indent="-165415">
              <a:buFontTx/>
              <a:buChar char="-"/>
            </a:pPr>
            <a:r>
              <a:rPr lang="nl-BE" sz="1000" dirty="0"/>
              <a:t>Hoe kan onderwijs en bouw samenwerken om iedereen de kans te geven om in de bouw aan de slag te gaan (onafgezien van geslacht, kleur, sociale status, …)</a:t>
            </a:r>
          </a:p>
          <a:p>
            <a:pPr marL="165415" indent="-165415">
              <a:buFontTx/>
              <a:buChar char="-"/>
            </a:pPr>
            <a:r>
              <a:rPr lang="nl-BE" sz="1000" dirty="0"/>
              <a:t>Hoe zorgen wij ervoor dat onderwijs en bouw partners worden in een duurzame relatie </a:t>
            </a:r>
          </a:p>
          <a:p>
            <a:r>
              <a:rPr lang="nl-BE" sz="1000" dirty="0"/>
              <a:t> </a:t>
            </a:r>
          </a:p>
        </p:txBody>
      </p:sp>
      <p:sp>
        <p:nvSpPr>
          <p:cNvPr id="4" name="Tijdelijke aanduiding voor dianummer 3"/>
          <p:cNvSpPr>
            <a:spLocks noGrp="1"/>
          </p:cNvSpPr>
          <p:nvPr>
            <p:ph type="sldNum" sz="quarter" idx="10"/>
          </p:nvPr>
        </p:nvSpPr>
        <p:spPr/>
        <p:txBody>
          <a:bodyPr/>
          <a:lstStyle/>
          <a:p>
            <a:fld id="{62B07783-9DAC-47C4-9DBA-A38E55B677AD}" type="slidenum">
              <a:rPr lang="nl-BE" smtClean="0">
                <a:solidFill>
                  <a:prstClr val="black"/>
                </a:solidFill>
              </a:rPr>
              <a:pPr/>
              <a:t>8</a:t>
            </a:fld>
            <a:endParaRPr lang="nl-BE">
              <a:solidFill>
                <a:prstClr val="black"/>
              </a:solidFill>
            </a:endParaRPr>
          </a:p>
        </p:txBody>
      </p:sp>
    </p:spTree>
    <p:extLst>
      <p:ext uri="{BB962C8B-B14F-4D97-AF65-F5344CB8AC3E}">
        <p14:creationId xmlns:p14="http://schemas.microsoft.com/office/powerpoint/2010/main" val="928887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TIM</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C9CD15-DFF4-A94F-8509-70594D0B77D2}" type="slidenum">
              <a:rPr kumimoji="0" lang="tr-TR"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tr-TR"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974612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72C9CD15-DFF4-A94F-8509-70594D0B77D2}" type="slidenum">
              <a:rPr lang="nl-BE" smtClean="0"/>
              <a:t>11</a:t>
            </a:fld>
            <a:endParaRPr lang="nl-BE"/>
          </a:p>
        </p:txBody>
      </p:sp>
    </p:spTree>
    <p:extLst>
      <p:ext uri="{BB962C8B-B14F-4D97-AF65-F5344CB8AC3E}">
        <p14:creationId xmlns:p14="http://schemas.microsoft.com/office/powerpoint/2010/main" val="2264650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72C9CD15-DFF4-A94F-8509-70594D0B77D2}" type="slidenum">
              <a:rPr lang="nl-BE" smtClean="0"/>
              <a:t>12</a:t>
            </a:fld>
            <a:endParaRPr lang="nl-BE"/>
          </a:p>
        </p:txBody>
      </p:sp>
    </p:spTree>
    <p:extLst>
      <p:ext uri="{BB962C8B-B14F-4D97-AF65-F5344CB8AC3E}">
        <p14:creationId xmlns:p14="http://schemas.microsoft.com/office/powerpoint/2010/main" val="984533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72C9CD15-DFF4-A94F-8509-70594D0B77D2}" type="slidenum">
              <a:rPr lang="nl-BE" smtClean="0"/>
              <a:t>13</a:t>
            </a:fld>
            <a:endParaRPr lang="nl-BE"/>
          </a:p>
        </p:txBody>
      </p:sp>
    </p:spTree>
    <p:extLst>
      <p:ext uri="{BB962C8B-B14F-4D97-AF65-F5344CB8AC3E}">
        <p14:creationId xmlns:p14="http://schemas.microsoft.com/office/powerpoint/2010/main" val="193169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72C9CD15-DFF4-A94F-8509-70594D0B77D2}" type="slidenum">
              <a:rPr lang="nl-BE" smtClean="0"/>
              <a:t>14</a:t>
            </a:fld>
            <a:endParaRPr lang="nl-BE"/>
          </a:p>
        </p:txBody>
      </p:sp>
    </p:spTree>
    <p:extLst>
      <p:ext uri="{BB962C8B-B14F-4D97-AF65-F5344CB8AC3E}">
        <p14:creationId xmlns:p14="http://schemas.microsoft.com/office/powerpoint/2010/main" val="3335230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TIM</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C9CD15-DFF4-A94F-8509-70594D0B77D2}" type="slidenum">
              <a:rPr kumimoji="0" lang="tr-TR"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tr-TR"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9119939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5.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grpSp>
        <p:nvGrpSpPr>
          <p:cNvPr id="7" name="Groeperen 6"/>
          <p:cNvGrpSpPr/>
          <p:nvPr userDrawn="1"/>
        </p:nvGrpSpPr>
        <p:grpSpPr>
          <a:xfrm>
            <a:off x="640844" y="4793484"/>
            <a:ext cx="2472304" cy="754380"/>
            <a:chOff x="685800" y="5715000"/>
            <a:chExt cx="2747004" cy="838200"/>
          </a:xfrm>
        </p:grpSpPr>
        <p:pic>
          <p:nvPicPr>
            <p:cNvPr id="8" name="Afbeelding 7" descr="FS-symbooltjes.jpg"/>
            <p:cNvPicPr>
              <a:picLocks noChangeAspect="1"/>
            </p:cNvPicPr>
            <p:nvPr userDrawn="1"/>
          </p:nvPicPr>
          <p:blipFill>
            <a:blip r:embed="rId2" cstate="email">
              <a:grayscl/>
              <a:lum/>
              <a:alphaModFix amt="40000"/>
              <a:extLst>
                <a:ext uri="{28A0092B-C50C-407E-A947-70E740481C1C}">
                  <a14:useLocalDpi xmlns:a14="http://schemas.microsoft.com/office/drawing/2010/main"/>
                </a:ext>
              </a:extLst>
            </a:blip>
            <a:srcRect/>
            <a:stretch>
              <a:fillRect/>
            </a:stretch>
          </p:blipFill>
          <p:spPr>
            <a:xfrm>
              <a:off x="685800" y="5715000"/>
              <a:ext cx="866785" cy="831215"/>
            </a:xfrm>
            <a:prstGeom prst="rect">
              <a:avLst/>
            </a:prstGeom>
          </p:spPr>
        </p:pic>
        <p:pic>
          <p:nvPicPr>
            <p:cNvPr id="9" name="Afbeelding 8" descr="FS-symbooltjes.jpg"/>
            <p:cNvPicPr>
              <a:picLocks noChangeAspect="1"/>
            </p:cNvPicPr>
            <p:nvPr userDrawn="1"/>
          </p:nvPicPr>
          <p:blipFill>
            <a:blip r:embed="rId3" cstate="email">
              <a:grayscl/>
              <a:lum/>
              <a:alphaModFix amt="40000"/>
              <a:extLst>
                <a:ext uri="{28A0092B-C50C-407E-A947-70E740481C1C}">
                  <a14:useLocalDpi xmlns:a14="http://schemas.microsoft.com/office/drawing/2010/main"/>
                </a:ext>
              </a:extLst>
            </a:blip>
            <a:srcRect/>
            <a:stretch>
              <a:fillRect/>
            </a:stretch>
          </p:blipFill>
          <p:spPr>
            <a:xfrm>
              <a:off x="1666890" y="5721985"/>
              <a:ext cx="800095" cy="831215"/>
            </a:xfrm>
            <a:prstGeom prst="rect">
              <a:avLst/>
            </a:prstGeom>
          </p:spPr>
        </p:pic>
        <p:pic>
          <p:nvPicPr>
            <p:cNvPr id="10" name="Afbeelding 9" descr="FS-symbooltjes.jpg"/>
            <p:cNvPicPr>
              <a:picLocks noChangeAspect="1"/>
            </p:cNvPicPr>
            <p:nvPr userDrawn="1"/>
          </p:nvPicPr>
          <p:blipFill>
            <a:blip r:embed="rId4" cstate="email">
              <a:grayscl/>
              <a:lum/>
              <a:alphaModFix amt="40000"/>
              <a:extLst>
                <a:ext uri="{28A0092B-C50C-407E-A947-70E740481C1C}">
                  <a14:useLocalDpi xmlns:a14="http://schemas.microsoft.com/office/drawing/2010/main"/>
                </a:ext>
              </a:extLst>
            </a:blip>
            <a:srcRect/>
            <a:stretch>
              <a:fillRect/>
            </a:stretch>
          </p:blipFill>
          <p:spPr>
            <a:xfrm>
              <a:off x="2619385" y="5715000"/>
              <a:ext cx="813419" cy="831215"/>
            </a:xfrm>
            <a:prstGeom prst="rect">
              <a:avLst/>
            </a:prstGeom>
          </p:spPr>
        </p:pic>
      </p:grpSp>
      <p:sp>
        <p:nvSpPr>
          <p:cNvPr id="2" name="Titel 1"/>
          <p:cNvSpPr>
            <a:spLocks noGrp="1"/>
          </p:cNvSpPr>
          <p:nvPr>
            <p:ph type="ctrTitle"/>
          </p:nvPr>
        </p:nvSpPr>
        <p:spPr>
          <a:xfrm>
            <a:off x="685800" y="1213707"/>
            <a:ext cx="7772400" cy="2386744"/>
          </a:xfrm>
        </p:spPr>
        <p:txBody>
          <a:bodyPr anchor="b" anchorCtr="0">
            <a:normAutofit/>
          </a:bodyPr>
          <a:lstStyle>
            <a:lvl1pPr>
              <a:defRPr sz="6000"/>
            </a:lvl1pPr>
          </a:lstStyle>
          <a:p>
            <a:r>
              <a:rPr lang="nl-BE"/>
              <a:t>Titelstijl van model bewerken</a:t>
            </a:r>
            <a:endParaRPr lang="nl-NL"/>
          </a:p>
        </p:txBody>
      </p:sp>
      <p:sp>
        <p:nvSpPr>
          <p:cNvPr id="3" name="Subtitel 2"/>
          <p:cNvSpPr>
            <a:spLocks noGrp="1"/>
          </p:cNvSpPr>
          <p:nvPr>
            <p:ph type="subTitle" idx="1" hasCustomPrompt="1"/>
          </p:nvPr>
        </p:nvSpPr>
        <p:spPr>
          <a:xfrm>
            <a:off x="685800" y="3717630"/>
            <a:ext cx="7772400" cy="1036051"/>
          </a:xfrm>
        </p:spPr>
        <p:txBody>
          <a:bodyPr>
            <a:normAutofit/>
          </a:bodyPr>
          <a:lstStyle>
            <a:lvl1pPr marL="0" indent="0" algn="l">
              <a:buNone/>
              <a:defRPr sz="2800" b="1" i="1">
                <a:solidFill>
                  <a:srgbClr val="52B62C"/>
                </a:solidFill>
                <a:latin typeface="Helvetica Neue"/>
                <a:cs typeface="Helvetica Ne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Ondertitel</a:t>
            </a:r>
            <a:endParaRPr lang="nl-NL"/>
          </a:p>
        </p:txBody>
      </p:sp>
      <p:pic>
        <p:nvPicPr>
          <p:cNvPr id="13" name="FS.jpg"/>
          <p:cNvPicPr/>
          <p:nvPr userDrawn="1"/>
        </p:nvPicPr>
        <p:blipFill>
          <a:blip r:embed="rId5" cstate="email">
            <a:extLst>
              <a:ext uri="{28A0092B-C50C-407E-A947-70E740481C1C}">
                <a14:useLocalDpi xmlns:a14="http://schemas.microsoft.com/office/drawing/2010/main"/>
              </a:ext>
            </a:extLst>
          </a:blip>
          <a:srcRect/>
          <a:stretch>
            <a:fillRect/>
          </a:stretch>
        </p:blipFill>
        <p:spPr>
          <a:xfrm>
            <a:off x="6500443" y="5257800"/>
            <a:ext cx="2110157" cy="1348147"/>
          </a:xfrm>
          <a:prstGeom prst="rect">
            <a:avLst/>
          </a:prstGeom>
          <a:ln w="12700">
            <a:miter lim="400000"/>
          </a:ln>
        </p:spPr>
      </p:pic>
      <p:sp>
        <p:nvSpPr>
          <p:cNvPr id="17" name="Tijdelijke aanduiding voor inhoud 16"/>
          <p:cNvSpPr>
            <a:spLocks noGrp="1"/>
          </p:cNvSpPr>
          <p:nvPr>
            <p:ph sz="quarter" idx="10" hasCustomPrompt="1"/>
          </p:nvPr>
        </p:nvSpPr>
        <p:spPr>
          <a:xfrm>
            <a:off x="685800" y="5548313"/>
            <a:ext cx="5814643" cy="1057275"/>
          </a:xfrm>
        </p:spPr>
        <p:txBody>
          <a:bodyPr>
            <a:normAutofit/>
          </a:bodyPr>
          <a:lstStyle>
            <a:lvl1pPr>
              <a:buFont typeface="Arial"/>
              <a:buNone/>
              <a:defRPr sz="2000" b="0" i="0" baseline="0">
                <a:solidFill>
                  <a:srgbClr val="595959"/>
                </a:solidFill>
                <a:latin typeface="Helvetica Neue Light"/>
                <a:cs typeface="Helvetica Neue Light"/>
              </a:defRPr>
            </a:lvl1pPr>
          </a:lstStyle>
          <a:p>
            <a:pPr lvl="0"/>
            <a:r>
              <a:rPr lang="nl-BE"/>
              <a:t>Naam - Datum - Locatie</a:t>
            </a:r>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el en 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9"/>
            <a:ext cx="8229600" cy="1143000"/>
          </a:xfrm>
          <a:prstGeom prst="rect">
            <a:avLst/>
          </a:prstGeom>
        </p:spPr>
        <p:txBody>
          <a:bodyPr/>
          <a:lstStyle/>
          <a:p>
            <a:r>
              <a:rPr lang="nl-NL"/>
              <a:t>Klik om de stijl te bewerken</a:t>
            </a:r>
            <a:endParaRPr lang="nl-BE"/>
          </a:p>
        </p:txBody>
      </p:sp>
      <p:sp>
        <p:nvSpPr>
          <p:cNvPr id="3" name="Tijdelijke aanduiding voor tekst 2"/>
          <p:cNvSpPr>
            <a:spLocks noGrp="1"/>
          </p:cNvSpPr>
          <p:nvPr>
            <p:ph type="body" idx="1"/>
          </p:nvPr>
        </p:nvSpPr>
        <p:spPr>
          <a:xfrm>
            <a:off x="457200" y="1600201"/>
            <a:ext cx="8229600" cy="4525963"/>
          </a:xfrm>
          <a:prstGeom prst="rect">
            <a:avLst/>
          </a:prstGeo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a:xfrm>
            <a:off x="457200" y="6356351"/>
            <a:ext cx="2133600" cy="365125"/>
          </a:xfrm>
          <a:prstGeom prst="rect">
            <a:avLst/>
          </a:prstGeom>
        </p:spPr>
        <p:txBody>
          <a:bodyPr/>
          <a:lstStyle/>
          <a:p>
            <a:fld id="{8DDD19CB-AC4B-4AC1-9C62-8B21DB9B1C59}" type="datetimeFigureOut">
              <a:rPr lang="nl-BE" smtClean="0">
                <a:solidFill>
                  <a:prstClr val="black"/>
                </a:solidFill>
              </a:rPr>
              <a:pPr/>
              <a:t>18/04/2017</a:t>
            </a:fld>
            <a:endParaRPr lang="nl-BE">
              <a:solidFill>
                <a:prstClr val="black"/>
              </a:solidFill>
            </a:endParaRPr>
          </a:p>
        </p:txBody>
      </p:sp>
      <p:sp>
        <p:nvSpPr>
          <p:cNvPr id="5" name="Tijdelijke aanduiding voor voettekst 4"/>
          <p:cNvSpPr>
            <a:spLocks noGrp="1"/>
          </p:cNvSpPr>
          <p:nvPr>
            <p:ph type="ftr" sz="quarter" idx="11"/>
          </p:nvPr>
        </p:nvSpPr>
        <p:spPr>
          <a:xfrm>
            <a:off x="3124200" y="6356351"/>
            <a:ext cx="2895600" cy="365125"/>
          </a:xfrm>
          <a:prstGeom prst="rect">
            <a:avLst/>
          </a:prstGeom>
        </p:spPr>
        <p:txBody>
          <a:bodyPr/>
          <a:lstStyle/>
          <a:p>
            <a:endParaRPr lang="nl-BE">
              <a:solidFill>
                <a:prstClr val="black"/>
              </a:solidFill>
            </a:endParaRPr>
          </a:p>
        </p:txBody>
      </p:sp>
      <p:sp>
        <p:nvSpPr>
          <p:cNvPr id="6" name="Tijdelijke aanduiding voor dianummer 5"/>
          <p:cNvSpPr>
            <a:spLocks noGrp="1"/>
          </p:cNvSpPr>
          <p:nvPr>
            <p:ph type="sldNum" sz="quarter" idx="12"/>
          </p:nvPr>
        </p:nvSpPr>
        <p:spPr>
          <a:xfrm>
            <a:off x="6553200" y="6356351"/>
            <a:ext cx="2133600" cy="365125"/>
          </a:xfrm>
          <a:prstGeom prst="rect">
            <a:avLst/>
          </a:prstGeom>
        </p:spPr>
        <p:txBody>
          <a:bodyPr/>
          <a:lstStyle/>
          <a:p>
            <a:fld id="{7D11E549-0059-44FF-8EC3-54D94A912FA5}" type="slidenum">
              <a:rPr lang="nl-BE" smtClean="0">
                <a:solidFill>
                  <a:prstClr val="black"/>
                </a:solidFill>
              </a:rPr>
              <a:pPr/>
              <a:t>‹#›</a:t>
            </a:fld>
            <a:endParaRPr lang="nl-BE">
              <a:solidFill>
                <a:prstClr val="black"/>
              </a:solidFill>
            </a:endParaRPr>
          </a:p>
        </p:txBody>
      </p:sp>
    </p:spTree>
    <p:extLst>
      <p:ext uri="{BB962C8B-B14F-4D97-AF65-F5344CB8AC3E}">
        <p14:creationId xmlns:p14="http://schemas.microsoft.com/office/powerpoint/2010/main" val="2557985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522201" cy="1143000"/>
          </a:xfrm>
        </p:spPr>
        <p:txBody>
          <a:bodyPr/>
          <a:lstStyle/>
          <a:p>
            <a:r>
              <a:rPr lang="nl-BE"/>
              <a:t>Titelstijl van model bewerken</a:t>
            </a:r>
            <a:endParaRPr lang="nl-NL"/>
          </a:p>
        </p:txBody>
      </p:sp>
      <p:sp>
        <p:nvSpPr>
          <p:cNvPr id="3" name="Tijdelijke aanduiding voor inhoud 2"/>
          <p:cNvSpPr>
            <a:spLocks noGrp="1"/>
          </p:cNvSpPr>
          <p:nvPr>
            <p:ph idx="1" hasCustomPrompt="1"/>
          </p:nvPr>
        </p:nvSpPr>
        <p:spPr>
          <a:xfrm>
            <a:off x="457200" y="1600200"/>
            <a:ext cx="8229600" cy="4525963"/>
          </a:xfrm>
        </p:spPr>
        <p:txBody>
          <a:bodyPr/>
          <a:lstStyle>
            <a:lvl1pPr>
              <a:defRPr baseline="0"/>
            </a:lvl1pPr>
          </a:lstStyle>
          <a:p>
            <a:pPr lvl="0"/>
            <a:r>
              <a:rPr lang="nl-BE"/>
              <a:t>Eerste niveau</a:t>
            </a:r>
          </a:p>
          <a:p>
            <a:pPr lvl="1"/>
            <a:r>
              <a:rPr lang="nl-BE"/>
              <a:t>Tweede niveau</a:t>
            </a:r>
          </a:p>
          <a:p>
            <a:pPr lvl="2"/>
            <a:r>
              <a:rPr lang="nl-BE"/>
              <a:t>Derde niveau</a:t>
            </a:r>
          </a:p>
          <a:p>
            <a:pPr lvl="3"/>
            <a:r>
              <a:rPr lang="nl-BE"/>
              <a:t>Vierde niveau</a:t>
            </a:r>
          </a:p>
        </p:txBody>
      </p:sp>
      <p:pic>
        <p:nvPicPr>
          <p:cNvPr id="7" name="Afbeelding 6" descr="FS s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22920" y="304800"/>
            <a:ext cx="792480" cy="706120"/>
          </a:xfrm>
          <a:prstGeom prst="rect">
            <a:avLst/>
          </a:prstGeom>
        </p:spPr>
      </p:pic>
      <p:sp>
        <p:nvSpPr>
          <p:cNvPr id="8" name="Tijdelijke aanduiding voor dianummer 6"/>
          <p:cNvSpPr>
            <a:spLocks noGrp="1"/>
          </p:cNvSpPr>
          <p:nvPr>
            <p:ph type="sldNum" sz="quarter" idx="4"/>
          </p:nvPr>
        </p:nvSpPr>
        <p:spPr>
          <a:xfrm>
            <a:off x="6553200" y="6356350"/>
            <a:ext cx="2133600" cy="365125"/>
          </a:xfrm>
          <a:custGeom>
            <a:avLst/>
            <a:gdLst>
              <a:gd name="connsiteX0" fmla="*/ 0 w 2133600"/>
              <a:gd name="connsiteY0" fmla="*/ 0 h 365125"/>
              <a:gd name="connsiteX1" fmla="*/ 2133600 w 2133600"/>
              <a:gd name="connsiteY1" fmla="*/ 0 h 365125"/>
              <a:gd name="connsiteX2" fmla="*/ 2133600 w 2133600"/>
              <a:gd name="connsiteY2" fmla="*/ 365125 h 365125"/>
              <a:gd name="connsiteX3" fmla="*/ 0 w 2133600"/>
              <a:gd name="connsiteY3" fmla="*/ 365125 h 365125"/>
              <a:gd name="connsiteX4" fmla="*/ 0 w 2133600"/>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365125">
                <a:moveTo>
                  <a:pt x="0" y="0"/>
                </a:moveTo>
                <a:lnTo>
                  <a:pt x="2133600" y="0"/>
                </a:lnTo>
                <a:lnTo>
                  <a:pt x="2133600" y="365125"/>
                </a:lnTo>
                <a:lnTo>
                  <a:pt x="0" y="365125"/>
                </a:lnTo>
                <a:lnTo>
                  <a:pt x="0" y="0"/>
                </a:lnTo>
                <a:close/>
              </a:path>
            </a:pathLst>
          </a:custGeom>
        </p:spPr>
        <p:txBody>
          <a:bodyPr vert="horz" lIns="91440" tIns="45720" rIns="91440" bIns="45720" rtlCol="0" anchor="ctr"/>
          <a:lstStyle>
            <a:lvl1pPr algn="r">
              <a:defRPr sz="1400">
                <a:solidFill>
                  <a:srgbClr val="52B62C"/>
                </a:solidFill>
                <a:latin typeface="Helvetica Neue"/>
                <a:cs typeface="Helvetica Neue"/>
              </a:defRPr>
            </a:lvl1pPr>
          </a:lstStyle>
          <a:p>
            <a:fld id="{9331019C-3939-5F43-B75D-CFD4E736BA37}" type="slidenum">
              <a:rPr lang="nl-NL"/>
              <a:pPr/>
              <a:t>‹#›</a:t>
            </a:fld>
            <a:endParaRPr lang="nl-NL"/>
          </a:p>
        </p:txBody>
      </p:sp>
    </p:spTree>
    <p:extLst>
      <p:ext uri="{BB962C8B-B14F-4D97-AF65-F5344CB8AC3E}">
        <p14:creationId xmlns:p14="http://schemas.microsoft.com/office/powerpoint/2010/main" val="2910021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8166F1F-CE9B-4651-A6AA-CD717754106B}" type="datetimeFigureOut">
              <a:rPr lang="en-US" smtClean="0">
                <a:solidFill>
                  <a:prstClr val="black">
                    <a:tint val="75000"/>
                  </a:prstClr>
                </a:solidFill>
              </a:rPr>
              <a:pPr/>
              <a:t>4/18/2017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021451-1387-4CA6-816F-3879F97B5C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2426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ianummer 2"/>
          <p:cNvSpPr>
            <a:spLocks noGrp="1"/>
          </p:cNvSpPr>
          <p:nvPr>
            <p:ph type="sldNum" sz="quarter" idx="10"/>
          </p:nvPr>
        </p:nvSpPr>
        <p:spPr/>
        <p:txBody>
          <a:bodyPr/>
          <a:lstStyle>
            <a:lvl1pPr>
              <a:defRPr/>
            </a:lvl1pPr>
          </a:lstStyle>
          <a:p>
            <a:fld id="{6F1C07E8-631E-4FED-B6CE-FE3E1658F848}" type="slidenum">
              <a:rPr lang="nl-NL" altLang="nl-BE">
                <a:solidFill>
                  <a:prstClr val="black">
                    <a:tint val="75000"/>
                  </a:prstClr>
                </a:solidFill>
              </a:rPr>
              <a:pPr/>
              <a:t>‹#›</a:t>
            </a:fld>
            <a:endParaRPr lang="nl-NL" altLang="nl-BE" sz="1000">
              <a:solidFill>
                <a:prstClr val="black"/>
              </a:solidFill>
            </a:endParaRPr>
          </a:p>
        </p:txBody>
      </p:sp>
    </p:spTree>
    <p:extLst>
      <p:ext uri="{BB962C8B-B14F-4D97-AF65-F5344CB8AC3E}">
        <p14:creationId xmlns:p14="http://schemas.microsoft.com/office/powerpoint/2010/main" val="2205011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el en 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9"/>
            <a:ext cx="8229600" cy="1143000"/>
          </a:xfrm>
          <a:prstGeom prst="rect">
            <a:avLst/>
          </a:prstGeom>
        </p:spPr>
        <p:txBody>
          <a:bodyPr/>
          <a:lstStyle/>
          <a:p>
            <a:r>
              <a:rPr lang="nl-NL"/>
              <a:t>Klik om de stijl te bewerken</a:t>
            </a:r>
            <a:endParaRPr lang="nl-BE"/>
          </a:p>
        </p:txBody>
      </p:sp>
      <p:sp>
        <p:nvSpPr>
          <p:cNvPr id="3" name="Tijdelijke aanduiding voor tekst 2"/>
          <p:cNvSpPr>
            <a:spLocks noGrp="1"/>
          </p:cNvSpPr>
          <p:nvPr>
            <p:ph type="body" idx="1"/>
          </p:nvPr>
        </p:nvSpPr>
        <p:spPr>
          <a:xfrm>
            <a:off x="457200" y="1600201"/>
            <a:ext cx="8229600" cy="4525963"/>
          </a:xfrm>
          <a:prstGeom prst="rect">
            <a:avLst/>
          </a:prstGeo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a:xfrm>
            <a:off x="457200" y="6356351"/>
            <a:ext cx="2133600" cy="365125"/>
          </a:xfrm>
          <a:prstGeom prst="rect">
            <a:avLst/>
          </a:prstGeom>
        </p:spPr>
        <p:txBody>
          <a:bodyPr/>
          <a:lstStyle/>
          <a:p>
            <a:fld id="{8DDD19CB-AC4B-4AC1-9C62-8B21DB9B1C59}" type="datetimeFigureOut">
              <a:rPr lang="nl-BE" smtClean="0">
                <a:solidFill>
                  <a:prstClr val="black"/>
                </a:solidFill>
              </a:rPr>
              <a:pPr/>
              <a:t>18/04/2017</a:t>
            </a:fld>
            <a:endParaRPr lang="nl-BE">
              <a:solidFill>
                <a:prstClr val="black"/>
              </a:solidFill>
            </a:endParaRPr>
          </a:p>
        </p:txBody>
      </p:sp>
      <p:sp>
        <p:nvSpPr>
          <p:cNvPr id="5" name="Tijdelijke aanduiding voor voettekst 4"/>
          <p:cNvSpPr>
            <a:spLocks noGrp="1"/>
          </p:cNvSpPr>
          <p:nvPr>
            <p:ph type="ftr" sz="quarter" idx="11"/>
          </p:nvPr>
        </p:nvSpPr>
        <p:spPr>
          <a:xfrm>
            <a:off x="3124200" y="6356351"/>
            <a:ext cx="2895600" cy="365125"/>
          </a:xfrm>
          <a:prstGeom prst="rect">
            <a:avLst/>
          </a:prstGeom>
        </p:spPr>
        <p:txBody>
          <a:bodyPr/>
          <a:lstStyle/>
          <a:p>
            <a:endParaRPr lang="nl-BE">
              <a:solidFill>
                <a:prstClr val="black"/>
              </a:solidFill>
            </a:endParaRPr>
          </a:p>
        </p:txBody>
      </p:sp>
      <p:sp>
        <p:nvSpPr>
          <p:cNvPr id="6" name="Tijdelijke aanduiding voor dianummer 5"/>
          <p:cNvSpPr>
            <a:spLocks noGrp="1"/>
          </p:cNvSpPr>
          <p:nvPr>
            <p:ph type="sldNum" sz="quarter" idx="12"/>
          </p:nvPr>
        </p:nvSpPr>
        <p:spPr>
          <a:xfrm>
            <a:off x="6553200" y="6356351"/>
            <a:ext cx="2133600" cy="365125"/>
          </a:xfrm>
          <a:prstGeom prst="rect">
            <a:avLst/>
          </a:prstGeom>
        </p:spPr>
        <p:txBody>
          <a:bodyPr/>
          <a:lstStyle/>
          <a:p>
            <a:fld id="{7D11E549-0059-44FF-8EC3-54D94A912FA5}" type="slidenum">
              <a:rPr lang="nl-BE" smtClean="0">
                <a:solidFill>
                  <a:prstClr val="black"/>
                </a:solidFill>
              </a:rPr>
              <a:pPr/>
              <a:t>‹#›</a:t>
            </a:fld>
            <a:endParaRPr lang="nl-BE">
              <a:solidFill>
                <a:prstClr val="black"/>
              </a:solidFill>
            </a:endParaRPr>
          </a:p>
        </p:txBody>
      </p:sp>
    </p:spTree>
    <p:extLst>
      <p:ext uri="{BB962C8B-B14F-4D97-AF65-F5344CB8AC3E}">
        <p14:creationId xmlns:p14="http://schemas.microsoft.com/office/powerpoint/2010/main" val="1583243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C3C38DB-9F8D-4EA1-9133-922F8CD312DA}" type="datetimeFigureOut">
              <a:rPr lang="nl-BE" smtClean="0">
                <a:solidFill>
                  <a:prstClr val="black">
                    <a:tint val="75000"/>
                  </a:prstClr>
                </a:solidFill>
              </a:rPr>
              <a:pPr/>
              <a:t>18/04/2017</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971C30A9-6ECA-49B2-A3AD-1A113A032B98}" type="slidenum">
              <a:rPr lang="nl-BE" smtClean="0">
                <a:solidFill>
                  <a:prstClr val="black">
                    <a:tint val="75000"/>
                  </a:prstClr>
                </a:solidFill>
              </a:rPr>
              <a:pPr/>
              <a:t>‹#›</a:t>
            </a:fld>
            <a:endParaRPr lang="nl-BE">
              <a:solidFill>
                <a:prstClr val="black">
                  <a:tint val="75000"/>
                </a:prstClr>
              </a:solidFill>
            </a:endParaRPr>
          </a:p>
        </p:txBody>
      </p:sp>
      <p:pic>
        <p:nvPicPr>
          <p:cNvPr id="5" name="Picture 29" descr="Beeld_en_woordmerk_OostVl"/>
          <p:cNvPicPr>
            <a:picLocks noChangeAspect="1" noChangeArrowheads="1"/>
          </p:cNvPicPr>
          <p:nvPr userDrawn="1"/>
        </p:nvPicPr>
        <p:blipFill>
          <a:blip r:embed="rId2" cstate="print"/>
          <a:srcRect/>
          <a:stretch>
            <a:fillRect/>
          </a:stretch>
        </p:blipFill>
        <p:spPr bwMode="auto">
          <a:xfrm>
            <a:off x="357158" y="6143644"/>
            <a:ext cx="1082675" cy="525462"/>
          </a:xfrm>
          <a:prstGeom prst="rect">
            <a:avLst/>
          </a:prstGeom>
          <a:noFill/>
        </p:spPr>
      </p:pic>
      <p:pic>
        <p:nvPicPr>
          <p:cNvPr id="6" name="Picture 30" descr="logo_athena_voka1"/>
          <p:cNvPicPr>
            <a:picLocks noChangeAspect="1" noChangeArrowheads="1"/>
          </p:cNvPicPr>
          <p:nvPr userDrawn="1"/>
        </p:nvPicPr>
        <p:blipFill>
          <a:blip r:embed="rId3" cstate="print"/>
          <a:srcRect/>
          <a:stretch>
            <a:fillRect/>
          </a:stretch>
        </p:blipFill>
        <p:spPr bwMode="auto">
          <a:xfrm>
            <a:off x="7929586" y="6021410"/>
            <a:ext cx="700088" cy="693738"/>
          </a:xfrm>
          <a:prstGeom prst="rect">
            <a:avLst/>
          </a:prstGeom>
          <a:noFill/>
        </p:spPr>
      </p:pic>
    </p:spTree>
    <p:extLst>
      <p:ext uri="{BB962C8B-B14F-4D97-AF65-F5344CB8AC3E}">
        <p14:creationId xmlns:p14="http://schemas.microsoft.com/office/powerpoint/2010/main" val="2693995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rtlCol="0"/>
          <a:lstStyle>
            <a:lvl1pPr>
              <a:defRPr>
                <a:solidFill>
                  <a:prstClr val="white"/>
                </a:solidFill>
                <a:latin typeface="Arial" pitchFamily="34" charset="0"/>
              </a:defRPr>
            </a:lvl1pPr>
          </a:lstStyle>
          <a:p>
            <a:pPr>
              <a:defRPr/>
            </a:pPr>
            <a:fld id="{CB3EB0C2-F304-4EA9-843E-493AC83EAA3F}" type="datetime1">
              <a:rPr lang="nl-NL"/>
              <a:pPr>
                <a:defRPr/>
              </a:pPr>
              <a:t>18-4-2017</a:t>
            </a:fld>
            <a:endParaRPr lang="nl-NL" dirty="0"/>
          </a:p>
        </p:txBody>
      </p:sp>
      <p:sp>
        <p:nvSpPr>
          <p:cNvPr id="5" name="Tijdelijke aanduiding voor voettekst 4"/>
          <p:cNvSpPr>
            <a:spLocks noGrp="1"/>
          </p:cNvSpPr>
          <p:nvPr>
            <p:ph type="ftr" sz="quarter" idx="11"/>
          </p:nvPr>
        </p:nvSpPr>
        <p:spPr/>
        <p:txBody>
          <a:bodyPr rtlCol="0"/>
          <a:lstStyle>
            <a:lvl1pPr>
              <a:defRPr>
                <a:solidFill>
                  <a:prstClr val="white"/>
                </a:solidFill>
                <a:latin typeface="Arial" pitchFamily="34" charset="0"/>
              </a:defRPr>
            </a:lvl1pPr>
          </a:lstStyle>
          <a:p>
            <a:pPr>
              <a:defRPr/>
            </a:pPr>
            <a:r>
              <a:rPr lang="nl-NL"/>
              <a:t>info@centipedemind.be</a:t>
            </a:r>
            <a:endParaRPr lang="nl-NL" dirty="0"/>
          </a:p>
        </p:txBody>
      </p:sp>
      <p:sp>
        <p:nvSpPr>
          <p:cNvPr id="6" name="Tijdelijke aanduiding voor dianummer 5"/>
          <p:cNvSpPr>
            <a:spLocks noGrp="1"/>
          </p:cNvSpPr>
          <p:nvPr>
            <p:ph type="sldNum" sz="quarter" idx="12"/>
          </p:nvPr>
        </p:nvSpPr>
        <p:spPr/>
        <p:txBody>
          <a:bodyPr rtlCol="0"/>
          <a:lstStyle>
            <a:lvl1pPr>
              <a:defRPr>
                <a:solidFill>
                  <a:prstClr val="white"/>
                </a:solidFill>
                <a:latin typeface="Arial" pitchFamily="34" charset="0"/>
              </a:defRPr>
            </a:lvl1pPr>
          </a:lstStyle>
          <a:p>
            <a:pPr>
              <a:defRPr/>
            </a:pPr>
            <a:fld id="{21E00865-1A6B-4833-9242-FE3CB14DA8F5}" type="slidenum">
              <a:rPr lang="nl-NL"/>
              <a:pPr>
                <a:defRPr/>
              </a:pPr>
              <a:t>‹#›</a:t>
            </a:fld>
            <a:endParaRPr lang="nl-NL" dirty="0"/>
          </a:p>
        </p:txBody>
      </p:sp>
    </p:spTree>
    <p:extLst>
      <p:ext uri="{BB962C8B-B14F-4D97-AF65-F5344CB8AC3E}">
        <p14:creationId xmlns:p14="http://schemas.microsoft.com/office/powerpoint/2010/main" val="831934769"/>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Section slide_with number">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8793" y="2087880"/>
            <a:ext cx="6369367" cy="3124200"/>
          </a:xfrm>
          <a:prstGeom prst="rect">
            <a:avLst/>
          </a:prstGeom>
        </p:spPr>
        <p:txBody>
          <a:bodyPr anchor="t"/>
          <a:lstStyle>
            <a:lvl1pPr algn="l">
              <a:defRPr sz="3200" b="1" cap="none" baseline="0">
                <a:solidFill>
                  <a:schemeClr val="bg1"/>
                </a:solidFill>
              </a:defRPr>
            </a:lvl1pPr>
          </a:lstStyle>
          <a:p>
            <a:r>
              <a:rPr lang="nl-BE"/>
              <a:t>Type section title</a:t>
            </a:r>
            <a:endParaRPr lang="nl-NL"/>
          </a:p>
        </p:txBody>
      </p:sp>
      <p:sp>
        <p:nvSpPr>
          <p:cNvPr id="3" name="Tijdelijke aanduiding voor tekst 2"/>
          <p:cNvSpPr>
            <a:spLocks noGrp="1"/>
          </p:cNvSpPr>
          <p:nvPr>
            <p:ph type="body" idx="1"/>
          </p:nvPr>
        </p:nvSpPr>
        <p:spPr>
          <a:xfrm>
            <a:off x="498793" y="5510371"/>
            <a:ext cx="6369367" cy="412909"/>
          </a:xfrm>
          <a:prstGeom prst="rect">
            <a:avLst/>
          </a:prstGeom>
        </p:spPr>
        <p:txBody>
          <a:bodyPr anchor="t" anchorCtr="0">
            <a:normAutofit/>
          </a:bodyPr>
          <a:lstStyle>
            <a:lvl1pPr marL="0" indent="0">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1" name="Text Placeholder 10"/>
          <p:cNvSpPr>
            <a:spLocks noGrp="1"/>
          </p:cNvSpPr>
          <p:nvPr>
            <p:ph type="body" sz="quarter" idx="12" hasCustomPrompt="1"/>
          </p:nvPr>
        </p:nvSpPr>
        <p:spPr>
          <a:xfrm>
            <a:off x="498475" y="604838"/>
            <a:ext cx="1188000" cy="1188000"/>
          </a:xfrm>
          <a:prstGeom prst="ellipse">
            <a:avLst/>
          </a:prstGeom>
          <a:solidFill>
            <a:schemeClr val="bg1"/>
          </a:solidFill>
        </p:spPr>
        <p:txBody>
          <a:bodyPr anchor="ctr" anchorCtr="0">
            <a:noAutofit/>
          </a:bodyPr>
          <a:lstStyle>
            <a:lvl1pPr marL="0" indent="0" algn="ctr">
              <a:buFontTx/>
              <a:buNone/>
              <a:defRPr sz="6600" b="0">
                <a:solidFill>
                  <a:schemeClr val="accent1"/>
                </a:solidFill>
              </a:defRPr>
            </a:lvl1pPr>
            <a:lvl2pPr algn="ctr">
              <a:buFontTx/>
              <a:buNone/>
              <a:defRPr/>
            </a:lvl2pPr>
            <a:lvl3pPr algn="ctr">
              <a:buFontTx/>
              <a:buNone/>
              <a:defRPr/>
            </a:lvl3pPr>
            <a:lvl4pPr algn="ctr">
              <a:buFontTx/>
              <a:buNone/>
              <a:defRPr/>
            </a:lvl4pPr>
            <a:lvl5pPr algn="ctr">
              <a:buFontTx/>
              <a:buNone/>
              <a:defRPr/>
            </a:lvl5pPr>
          </a:lstStyle>
          <a:p>
            <a:pPr lvl="0"/>
            <a:r>
              <a:rPr lang="en-US" dirty="0"/>
              <a:t>#</a:t>
            </a:r>
          </a:p>
        </p:txBody>
      </p:sp>
    </p:spTree>
    <p:extLst>
      <p:ext uri="{BB962C8B-B14F-4D97-AF65-F5344CB8AC3E}">
        <p14:creationId xmlns:p14="http://schemas.microsoft.com/office/powerpoint/2010/main" val="3376287600"/>
      </p:ext>
    </p:extLst>
  </p:cSld>
  <p:clrMapOvr>
    <a:masterClrMapping/>
  </p:clrMapOvr>
  <p:transition spd="slow">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grpSp>
        <p:nvGrpSpPr>
          <p:cNvPr id="7" name="Groeperen 6"/>
          <p:cNvGrpSpPr/>
          <p:nvPr userDrawn="1"/>
        </p:nvGrpSpPr>
        <p:grpSpPr>
          <a:xfrm>
            <a:off x="640844" y="4793484"/>
            <a:ext cx="2472304" cy="754380"/>
            <a:chOff x="685800" y="5715000"/>
            <a:chExt cx="2747004" cy="838200"/>
          </a:xfrm>
        </p:grpSpPr>
        <p:pic>
          <p:nvPicPr>
            <p:cNvPr id="8" name="Afbeelding 7" descr="FS-symbooltjes.jpg"/>
            <p:cNvPicPr>
              <a:picLocks noChangeAspect="1"/>
            </p:cNvPicPr>
            <p:nvPr userDrawn="1"/>
          </p:nvPicPr>
          <p:blipFill>
            <a:blip r:embed="rId2" cstate="screen">
              <a:grayscl/>
              <a:lum/>
              <a:alphaModFix amt="40000"/>
              <a:extLst>
                <a:ext uri="{28A0092B-C50C-407E-A947-70E740481C1C}">
                  <a14:useLocalDpi xmlns:a14="http://schemas.microsoft.com/office/drawing/2010/main"/>
                </a:ext>
              </a:extLst>
            </a:blip>
            <a:srcRect/>
            <a:stretch>
              <a:fillRect/>
            </a:stretch>
          </p:blipFill>
          <p:spPr>
            <a:xfrm>
              <a:off x="685800" y="5715000"/>
              <a:ext cx="866785" cy="831215"/>
            </a:xfrm>
            <a:prstGeom prst="rect">
              <a:avLst/>
            </a:prstGeom>
          </p:spPr>
        </p:pic>
        <p:pic>
          <p:nvPicPr>
            <p:cNvPr id="9" name="Afbeelding 8" descr="FS-symbooltjes.jpg"/>
            <p:cNvPicPr>
              <a:picLocks noChangeAspect="1"/>
            </p:cNvPicPr>
            <p:nvPr userDrawn="1"/>
          </p:nvPicPr>
          <p:blipFill>
            <a:blip r:embed="rId3" cstate="screen">
              <a:grayscl/>
              <a:lum/>
              <a:alphaModFix amt="40000"/>
              <a:extLst>
                <a:ext uri="{28A0092B-C50C-407E-A947-70E740481C1C}">
                  <a14:useLocalDpi xmlns:a14="http://schemas.microsoft.com/office/drawing/2010/main"/>
                </a:ext>
              </a:extLst>
            </a:blip>
            <a:srcRect/>
            <a:stretch>
              <a:fillRect/>
            </a:stretch>
          </p:blipFill>
          <p:spPr>
            <a:xfrm>
              <a:off x="1666890" y="5721985"/>
              <a:ext cx="800095" cy="831215"/>
            </a:xfrm>
            <a:prstGeom prst="rect">
              <a:avLst/>
            </a:prstGeom>
          </p:spPr>
        </p:pic>
        <p:pic>
          <p:nvPicPr>
            <p:cNvPr id="10" name="Afbeelding 9" descr="FS-symbooltjes.jpg"/>
            <p:cNvPicPr>
              <a:picLocks noChangeAspect="1"/>
            </p:cNvPicPr>
            <p:nvPr userDrawn="1"/>
          </p:nvPicPr>
          <p:blipFill>
            <a:blip r:embed="rId4" cstate="screen">
              <a:grayscl/>
              <a:lum/>
              <a:alphaModFix amt="40000"/>
              <a:extLst>
                <a:ext uri="{28A0092B-C50C-407E-A947-70E740481C1C}">
                  <a14:useLocalDpi xmlns:a14="http://schemas.microsoft.com/office/drawing/2010/main"/>
                </a:ext>
              </a:extLst>
            </a:blip>
            <a:srcRect/>
            <a:stretch>
              <a:fillRect/>
            </a:stretch>
          </p:blipFill>
          <p:spPr>
            <a:xfrm>
              <a:off x="2619385" y="5715000"/>
              <a:ext cx="813419" cy="831215"/>
            </a:xfrm>
            <a:prstGeom prst="rect">
              <a:avLst/>
            </a:prstGeom>
          </p:spPr>
        </p:pic>
      </p:grpSp>
      <p:sp>
        <p:nvSpPr>
          <p:cNvPr id="2" name="Titel 1"/>
          <p:cNvSpPr>
            <a:spLocks noGrp="1"/>
          </p:cNvSpPr>
          <p:nvPr>
            <p:ph type="ctrTitle"/>
          </p:nvPr>
        </p:nvSpPr>
        <p:spPr>
          <a:xfrm>
            <a:off x="685800" y="1213707"/>
            <a:ext cx="7772400" cy="2386744"/>
          </a:xfrm>
        </p:spPr>
        <p:txBody>
          <a:bodyPr anchor="b" anchorCtr="0">
            <a:normAutofit/>
          </a:bodyPr>
          <a:lstStyle>
            <a:lvl1pPr>
              <a:lnSpc>
                <a:spcPct val="80000"/>
              </a:lnSpc>
              <a:defRPr sz="5400"/>
            </a:lvl1pPr>
          </a:lstStyle>
          <a:p>
            <a:r>
              <a:rPr lang="nl-BE"/>
              <a:t>Titelstijl van model bewerken</a:t>
            </a:r>
            <a:endParaRPr lang="nl-NL" dirty="0"/>
          </a:p>
        </p:txBody>
      </p:sp>
      <p:sp>
        <p:nvSpPr>
          <p:cNvPr id="3" name="Subtitel 2"/>
          <p:cNvSpPr>
            <a:spLocks noGrp="1"/>
          </p:cNvSpPr>
          <p:nvPr>
            <p:ph type="subTitle" idx="1" hasCustomPrompt="1"/>
          </p:nvPr>
        </p:nvSpPr>
        <p:spPr>
          <a:xfrm>
            <a:off x="685800" y="3717631"/>
            <a:ext cx="7772400" cy="1036051"/>
          </a:xfrm>
        </p:spPr>
        <p:txBody>
          <a:bodyPr>
            <a:normAutofit/>
          </a:bodyPr>
          <a:lstStyle>
            <a:lvl1pPr marL="0" indent="0" algn="l">
              <a:buNone/>
              <a:defRPr sz="2800" b="1" i="1">
                <a:solidFill>
                  <a:srgbClr val="52B62C"/>
                </a:solidFill>
                <a:latin typeface="Helvetica Neue"/>
                <a:cs typeface="Helvetica Ne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Ondertitel</a:t>
            </a:r>
            <a:endParaRPr lang="nl-NL"/>
          </a:p>
        </p:txBody>
      </p:sp>
      <p:pic>
        <p:nvPicPr>
          <p:cNvPr id="13" name="FS.jpg"/>
          <p:cNvPicPr/>
          <p:nvPr userDrawn="1"/>
        </p:nvPicPr>
        <p:blipFill>
          <a:blip r:embed="rId5" cstate="screen">
            <a:extLst>
              <a:ext uri="{28A0092B-C50C-407E-A947-70E740481C1C}">
                <a14:useLocalDpi xmlns:a14="http://schemas.microsoft.com/office/drawing/2010/main"/>
              </a:ext>
            </a:extLst>
          </a:blip>
          <a:srcRect/>
          <a:stretch>
            <a:fillRect/>
          </a:stretch>
        </p:blipFill>
        <p:spPr>
          <a:xfrm>
            <a:off x="6500444" y="5257801"/>
            <a:ext cx="2110157" cy="1348147"/>
          </a:xfrm>
          <a:prstGeom prst="rect">
            <a:avLst/>
          </a:prstGeom>
          <a:ln w="12700">
            <a:miter lim="400000"/>
          </a:ln>
        </p:spPr>
      </p:pic>
      <p:sp>
        <p:nvSpPr>
          <p:cNvPr id="17" name="Tijdelijke aanduiding voor inhoud 16"/>
          <p:cNvSpPr>
            <a:spLocks noGrp="1"/>
          </p:cNvSpPr>
          <p:nvPr>
            <p:ph sz="quarter" idx="10" hasCustomPrompt="1"/>
          </p:nvPr>
        </p:nvSpPr>
        <p:spPr>
          <a:xfrm>
            <a:off x="685801" y="5548313"/>
            <a:ext cx="5814643" cy="1057275"/>
          </a:xfrm>
        </p:spPr>
        <p:txBody>
          <a:bodyPr>
            <a:normAutofit/>
          </a:bodyPr>
          <a:lstStyle>
            <a:lvl1pPr>
              <a:buFont typeface="Arial"/>
              <a:buNone/>
              <a:defRPr sz="2000" b="0" i="0" baseline="0">
                <a:solidFill>
                  <a:srgbClr val="595959"/>
                </a:solidFill>
                <a:latin typeface="Helvetica Neue Light"/>
                <a:cs typeface="Helvetica Neue Light"/>
              </a:defRPr>
            </a:lvl1pPr>
          </a:lstStyle>
          <a:p>
            <a:pPr lvl="0"/>
            <a:r>
              <a:rPr lang="nl-BE"/>
              <a:t>Naam - Datum - Locatie</a:t>
            </a:r>
            <a:endParaRPr lang="nl-NL"/>
          </a:p>
        </p:txBody>
      </p:sp>
    </p:spTree>
    <p:extLst>
      <p:ext uri="{BB962C8B-B14F-4D97-AF65-F5344CB8AC3E}">
        <p14:creationId xmlns:p14="http://schemas.microsoft.com/office/powerpoint/2010/main" val="2230743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1" y="274638"/>
            <a:ext cx="7522201" cy="1143000"/>
          </a:xfrm>
        </p:spPr>
        <p:txBody>
          <a:bodyPr>
            <a:normAutofit/>
          </a:bodyPr>
          <a:lstStyle>
            <a:lvl1pPr>
              <a:lnSpc>
                <a:spcPct val="80000"/>
              </a:lnSpc>
              <a:defRPr sz="3600"/>
            </a:lvl1pPr>
          </a:lstStyle>
          <a:p>
            <a:r>
              <a:rPr lang="nl-BE" dirty="0"/>
              <a:t>Titelstijl van model bewerken</a:t>
            </a:r>
            <a:endParaRPr lang="nl-NL" dirty="0"/>
          </a:p>
        </p:txBody>
      </p:sp>
      <p:sp>
        <p:nvSpPr>
          <p:cNvPr id="3" name="Tijdelijke aanduiding voor inhoud 2"/>
          <p:cNvSpPr>
            <a:spLocks noGrp="1"/>
          </p:cNvSpPr>
          <p:nvPr>
            <p:ph idx="1" hasCustomPrompt="1"/>
          </p:nvPr>
        </p:nvSpPr>
        <p:spPr>
          <a:xfrm>
            <a:off x="457200" y="1600201"/>
            <a:ext cx="8229600" cy="4525963"/>
          </a:xfrm>
        </p:spPr>
        <p:txBody>
          <a:bodyPr/>
          <a:lstStyle>
            <a:lvl1pPr>
              <a:defRPr baseline="0"/>
            </a:lvl1pPr>
          </a:lstStyle>
          <a:p>
            <a:pPr lvl="0"/>
            <a:r>
              <a:rPr lang="nl-BE"/>
              <a:t>Eerste niveau</a:t>
            </a:r>
          </a:p>
          <a:p>
            <a:pPr lvl="1"/>
            <a:r>
              <a:rPr lang="nl-BE"/>
              <a:t>Tweede niveau</a:t>
            </a:r>
          </a:p>
          <a:p>
            <a:pPr lvl="2"/>
            <a:r>
              <a:rPr lang="nl-BE"/>
              <a:t>Derde niveau</a:t>
            </a:r>
          </a:p>
          <a:p>
            <a:pPr lvl="3"/>
            <a:r>
              <a:rPr lang="nl-BE"/>
              <a:t>Vierde niveau</a:t>
            </a:r>
          </a:p>
        </p:txBody>
      </p:sp>
      <p:pic>
        <p:nvPicPr>
          <p:cNvPr id="7" name="Afbeelding 6" descr="FS ster.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2920" y="304800"/>
            <a:ext cx="792480" cy="706120"/>
          </a:xfrm>
          <a:prstGeom prst="rect">
            <a:avLst/>
          </a:prstGeom>
        </p:spPr>
      </p:pic>
      <p:sp>
        <p:nvSpPr>
          <p:cNvPr id="8" name="Tijdelijke aanduiding voor dianummer 6"/>
          <p:cNvSpPr>
            <a:spLocks noGrp="1"/>
          </p:cNvSpPr>
          <p:nvPr>
            <p:ph type="sldNum" sz="quarter" idx="4"/>
          </p:nvPr>
        </p:nvSpPr>
        <p:spPr>
          <a:xfrm>
            <a:off x="6553200" y="6356351"/>
            <a:ext cx="2133600" cy="365125"/>
          </a:xfrm>
          <a:custGeom>
            <a:avLst/>
            <a:gdLst>
              <a:gd name="connsiteX0" fmla="*/ 0 w 2133600"/>
              <a:gd name="connsiteY0" fmla="*/ 0 h 365125"/>
              <a:gd name="connsiteX1" fmla="*/ 2133600 w 2133600"/>
              <a:gd name="connsiteY1" fmla="*/ 0 h 365125"/>
              <a:gd name="connsiteX2" fmla="*/ 2133600 w 2133600"/>
              <a:gd name="connsiteY2" fmla="*/ 365125 h 365125"/>
              <a:gd name="connsiteX3" fmla="*/ 0 w 2133600"/>
              <a:gd name="connsiteY3" fmla="*/ 365125 h 365125"/>
              <a:gd name="connsiteX4" fmla="*/ 0 w 2133600"/>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365125">
                <a:moveTo>
                  <a:pt x="0" y="0"/>
                </a:moveTo>
                <a:lnTo>
                  <a:pt x="2133600" y="0"/>
                </a:lnTo>
                <a:lnTo>
                  <a:pt x="2133600" y="365125"/>
                </a:lnTo>
                <a:lnTo>
                  <a:pt x="0" y="365125"/>
                </a:lnTo>
                <a:lnTo>
                  <a:pt x="0" y="0"/>
                </a:lnTo>
                <a:close/>
              </a:path>
            </a:pathLst>
          </a:custGeom>
        </p:spPr>
        <p:txBody>
          <a:bodyPr vert="horz" lIns="91440" tIns="45720" rIns="91440" bIns="45720" rtlCol="0" anchor="ctr"/>
          <a:lstStyle>
            <a:lvl1pPr algn="r">
              <a:defRPr sz="1400">
                <a:solidFill>
                  <a:srgbClr val="52B62C"/>
                </a:solidFill>
                <a:latin typeface="Helvetica Neue"/>
                <a:cs typeface="Helvetica Neue"/>
              </a:defRPr>
            </a:lvl1pPr>
          </a:lstStyle>
          <a:p>
            <a:fld id="{9331019C-3939-5F43-B75D-CFD4E736BA37}" type="slidenum">
              <a:rPr lang="nl-NL"/>
              <a:pPr/>
              <a:t>‹#›</a:t>
            </a:fld>
            <a:endParaRPr lang="nl-NL"/>
          </a:p>
        </p:txBody>
      </p:sp>
    </p:spTree>
    <p:extLst>
      <p:ext uri="{BB962C8B-B14F-4D97-AF65-F5344CB8AC3E}">
        <p14:creationId xmlns:p14="http://schemas.microsoft.com/office/powerpoint/2010/main" val="3529021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522201" cy="1143000"/>
          </a:xfrm>
        </p:spPr>
        <p:txBody>
          <a:bodyPr/>
          <a:lstStyle/>
          <a:p>
            <a:r>
              <a:rPr lang="nl-BE"/>
              <a:t>Titelstijl van model bewerken</a:t>
            </a:r>
            <a:endParaRPr lang="nl-NL"/>
          </a:p>
        </p:txBody>
      </p:sp>
      <p:sp>
        <p:nvSpPr>
          <p:cNvPr id="3" name="Tijdelijke aanduiding voor inhoud 2"/>
          <p:cNvSpPr>
            <a:spLocks noGrp="1"/>
          </p:cNvSpPr>
          <p:nvPr>
            <p:ph idx="1" hasCustomPrompt="1"/>
          </p:nvPr>
        </p:nvSpPr>
        <p:spPr>
          <a:xfrm>
            <a:off x="457200" y="1600200"/>
            <a:ext cx="8229600" cy="4525963"/>
          </a:xfrm>
        </p:spPr>
        <p:txBody>
          <a:bodyPr/>
          <a:lstStyle>
            <a:lvl1pPr>
              <a:defRPr baseline="0"/>
            </a:lvl1pPr>
          </a:lstStyle>
          <a:p>
            <a:pPr lvl="0"/>
            <a:r>
              <a:rPr lang="nl-BE"/>
              <a:t>Eerste niveau</a:t>
            </a:r>
          </a:p>
          <a:p>
            <a:pPr lvl="1"/>
            <a:r>
              <a:rPr lang="nl-BE"/>
              <a:t>Tweede niveau</a:t>
            </a:r>
          </a:p>
          <a:p>
            <a:pPr lvl="2"/>
            <a:r>
              <a:rPr lang="nl-BE"/>
              <a:t>Derde niveau</a:t>
            </a:r>
          </a:p>
          <a:p>
            <a:pPr lvl="3"/>
            <a:r>
              <a:rPr lang="nl-BE"/>
              <a:t>Vierde niveau</a:t>
            </a:r>
          </a:p>
        </p:txBody>
      </p:sp>
      <p:pic>
        <p:nvPicPr>
          <p:cNvPr id="7" name="Afbeelding 6" descr="FS s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22920" y="304800"/>
            <a:ext cx="792480" cy="706120"/>
          </a:xfrm>
          <a:prstGeom prst="rect">
            <a:avLst/>
          </a:prstGeom>
        </p:spPr>
      </p:pic>
      <p:sp>
        <p:nvSpPr>
          <p:cNvPr id="8" name="Tijdelijke aanduiding voor dianummer 6"/>
          <p:cNvSpPr>
            <a:spLocks noGrp="1"/>
          </p:cNvSpPr>
          <p:nvPr>
            <p:ph type="sldNum" sz="quarter" idx="4"/>
          </p:nvPr>
        </p:nvSpPr>
        <p:spPr>
          <a:xfrm>
            <a:off x="6553200" y="6356350"/>
            <a:ext cx="2133600" cy="365125"/>
          </a:xfrm>
          <a:custGeom>
            <a:avLst/>
            <a:gdLst>
              <a:gd name="connsiteX0" fmla="*/ 0 w 2133600"/>
              <a:gd name="connsiteY0" fmla="*/ 0 h 365125"/>
              <a:gd name="connsiteX1" fmla="*/ 2133600 w 2133600"/>
              <a:gd name="connsiteY1" fmla="*/ 0 h 365125"/>
              <a:gd name="connsiteX2" fmla="*/ 2133600 w 2133600"/>
              <a:gd name="connsiteY2" fmla="*/ 365125 h 365125"/>
              <a:gd name="connsiteX3" fmla="*/ 0 w 2133600"/>
              <a:gd name="connsiteY3" fmla="*/ 365125 h 365125"/>
              <a:gd name="connsiteX4" fmla="*/ 0 w 2133600"/>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365125">
                <a:moveTo>
                  <a:pt x="0" y="0"/>
                </a:moveTo>
                <a:lnTo>
                  <a:pt x="2133600" y="0"/>
                </a:lnTo>
                <a:lnTo>
                  <a:pt x="2133600" y="365125"/>
                </a:lnTo>
                <a:lnTo>
                  <a:pt x="0" y="365125"/>
                </a:lnTo>
                <a:lnTo>
                  <a:pt x="0" y="0"/>
                </a:lnTo>
                <a:close/>
              </a:path>
            </a:pathLst>
          </a:custGeom>
        </p:spPr>
        <p:txBody>
          <a:bodyPr vert="horz" lIns="91440" tIns="45720" rIns="91440" bIns="45720" rtlCol="0" anchor="ctr"/>
          <a:lstStyle>
            <a:lvl1pPr algn="r">
              <a:defRPr sz="1400">
                <a:solidFill>
                  <a:srgbClr val="52B62C"/>
                </a:solidFill>
                <a:latin typeface="Helvetica Neue"/>
                <a:cs typeface="Helvetica Neue"/>
              </a:defRPr>
            </a:lvl1pPr>
          </a:lstStyle>
          <a:p>
            <a:fld id="{9331019C-3939-5F43-B75D-CFD4E736BA37}" type="slidenum">
              <a:rPr lang="nl-NL"/>
              <a:pPr/>
              <a:t>‹#›</a:t>
            </a:fld>
            <a:endParaRPr lang="nl-NL"/>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inhoud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8" name="Titel 1"/>
          <p:cNvSpPr>
            <a:spLocks noGrp="1"/>
          </p:cNvSpPr>
          <p:nvPr>
            <p:ph type="title"/>
          </p:nvPr>
        </p:nvSpPr>
        <p:spPr>
          <a:xfrm>
            <a:off x="457201" y="274638"/>
            <a:ext cx="7522201" cy="1143000"/>
          </a:xfrm>
        </p:spPr>
        <p:txBody>
          <a:bodyPr/>
          <a:lstStyle/>
          <a:p>
            <a:r>
              <a:rPr lang="nl-BE"/>
              <a:t>Titelstijl van model bewerken</a:t>
            </a:r>
            <a:endParaRPr lang="nl-NL"/>
          </a:p>
        </p:txBody>
      </p:sp>
      <p:pic>
        <p:nvPicPr>
          <p:cNvPr id="9" name="Afbeelding 8" descr="FS ster.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2920" y="304800"/>
            <a:ext cx="792480" cy="706120"/>
          </a:xfrm>
          <a:prstGeom prst="rect">
            <a:avLst/>
          </a:prstGeom>
        </p:spPr>
      </p:pic>
      <p:sp>
        <p:nvSpPr>
          <p:cNvPr id="10" name="Tijdelijke aanduiding voor dianummer 6"/>
          <p:cNvSpPr>
            <a:spLocks noGrp="1"/>
          </p:cNvSpPr>
          <p:nvPr>
            <p:ph type="sldNum" sz="quarter" idx="4"/>
          </p:nvPr>
        </p:nvSpPr>
        <p:spPr>
          <a:xfrm>
            <a:off x="6553200" y="6356351"/>
            <a:ext cx="2133600" cy="365125"/>
          </a:xfrm>
          <a:custGeom>
            <a:avLst/>
            <a:gdLst>
              <a:gd name="connsiteX0" fmla="*/ 0 w 2133600"/>
              <a:gd name="connsiteY0" fmla="*/ 0 h 365125"/>
              <a:gd name="connsiteX1" fmla="*/ 2133600 w 2133600"/>
              <a:gd name="connsiteY1" fmla="*/ 0 h 365125"/>
              <a:gd name="connsiteX2" fmla="*/ 2133600 w 2133600"/>
              <a:gd name="connsiteY2" fmla="*/ 365125 h 365125"/>
              <a:gd name="connsiteX3" fmla="*/ 0 w 2133600"/>
              <a:gd name="connsiteY3" fmla="*/ 365125 h 365125"/>
              <a:gd name="connsiteX4" fmla="*/ 0 w 2133600"/>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365125">
                <a:moveTo>
                  <a:pt x="0" y="0"/>
                </a:moveTo>
                <a:lnTo>
                  <a:pt x="2133600" y="0"/>
                </a:lnTo>
                <a:lnTo>
                  <a:pt x="2133600" y="365125"/>
                </a:lnTo>
                <a:lnTo>
                  <a:pt x="0" y="365125"/>
                </a:lnTo>
                <a:lnTo>
                  <a:pt x="0" y="0"/>
                </a:lnTo>
                <a:close/>
              </a:path>
            </a:pathLst>
          </a:custGeom>
        </p:spPr>
        <p:txBody>
          <a:bodyPr vert="horz" lIns="91440" tIns="45720" rIns="91440" bIns="45720" rtlCol="0" anchor="ctr"/>
          <a:lstStyle>
            <a:lvl1pPr algn="r">
              <a:defRPr sz="1400">
                <a:solidFill>
                  <a:srgbClr val="52B62C"/>
                </a:solidFill>
                <a:latin typeface="Helvetica Neue"/>
                <a:cs typeface="Helvetica Neue"/>
              </a:defRPr>
            </a:lvl1pPr>
          </a:lstStyle>
          <a:p>
            <a:fld id="{9331019C-3939-5F43-B75D-CFD4E736BA37}" type="slidenum">
              <a:rPr lang="nl-NL"/>
              <a:pPr/>
              <a:t>‹#›</a:t>
            </a:fld>
            <a:endParaRPr lang="nl-NL"/>
          </a:p>
        </p:txBody>
      </p:sp>
    </p:spTree>
    <p:extLst>
      <p:ext uri="{BB962C8B-B14F-4D97-AF65-F5344CB8AC3E}">
        <p14:creationId xmlns:p14="http://schemas.microsoft.com/office/powerpoint/2010/main" val="1658952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lleen titel">
    <p:bg>
      <p:bgPr>
        <a:solidFill>
          <a:schemeClr val="accent3"/>
        </a:solidFill>
        <a:effectLst/>
      </p:bgPr>
    </p:bg>
    <p:spTree>
      <p:nvGrpSpPr>
        <p:cNvPr id="1" name=""/>
        <p:cNvGrpSpPr/>
        <p:nvPr/>
      </p:nvGrpSpPr>
      <p:grpSpPr>
        <a:xfrm>
          <a:off x="0" y="0"/>
          <a:ext cx="0" cy="0"/>
          <a:chOff x="0" y="0"/>
          <a:chExt cx="0" cy="0"/>
        </a:xfrm>
      </p:grpSpPr>
      <p:pic>
        <p:nvPicPr>
          <p:cNvPr id="7" name="Afbeelding 6" descr="FS ster.jpg"/>
          <p:cNvPicPr>
            <a:picLocks noChangeAspect="1"/>
          </p:cNvPicPr>
          <p:nvPr userDrawn="1"/>
        </p:nvPicPr>
        <p:blipFill>
          <a:blip r:embed="rId2" cstate="screen">
            <a:biLevel thresh="25000"/>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122920" y="304800"/>
            <a:ext cx="792480" cy="706120"/>
          </a:xfrm>
          <a:prstGeom prst="rect">
            <a:avLst/>
          </a:prstGeom>
        </p:spPr>
      </p:pic>
      <p:sp>
        <p:nvSpPr>
          <p:cNvPr id="10" name="Titel 1"/>
          <p:cNvSpPr>
            <a:spLocks noGrp="1"/>
          </p:cNvSpPr>
          <p:nvPr>
            <p:ph type="ctrTitle"/>
          </p:nvPr>
        </p:nvSpPr>
        <p:spPr>
          <a:xfrm>
            <a:off x="685800" y="1917065"/>
            <a:ext cx="7772400" cy="4373304"/>
          </a:xfrm>
        </p:spPr>
        <p:txBody>
          <a:bodyPr anchor="t" anchorCtr="0">
            <a:normAutofit/>
          </a:bodyPr>
          <a:lstStyle>
            <a:lvl1pPr>
              <a:lnSpc>
                <a:spcPct val="80000"/>
              </a:lnSpc>
              <a:defRPr sz="6000">
                <a:solidFill>
                  <a:srgbClr val="FFFFFF"/>
                </a:solidFill>
              </a:defRPr>
            </a:lvl1pPr>
          </a:lstStyle>
          <a:p>
            <a:r>
              <a:rPr lang="nl-BE"/>
              <a:t>Titelstijl van model bewerken</a:t>
            </a:r>
            <a:endParaRPr lang="nl-NL" dirty="0"/>
          </a:p>
        </p:txBody>
      </p:sp>
    </p:spTree>
    <p:extLst>
      <p:ext uri="{BB962C8B-B14F-4D97-AF65-F5344CB8AC3E}">
        <p14:creationId xmlns:p14="http://schemas.microsoft.com/office/powerpoint/2010/main" val="833107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Alleen titel">
    <p:bg>
      <p:bgPr>
        <a:solidFill>
          <a:schemeClr val="bg2">
            <a:lumMod val="50000"/>
          </a:schemeClr>
        </a:solidFill>
        <a:effectLst/>
      </p:bgPr>
    </p:bg>
    <p:spTree>
      <p:nvGrpSpPr>
        <p:cNvPr id="1" name=""/>
        <p:cNvGrpSpPr/>
        <p:nvPr/>
      </p:nvGrpSpPr>
      <p:grpSpPr>
        <a:xfrm>
          <a:off x="0" y="0"/>
          <a:ext cx="0" cy="0"/>
          <a:chOff x="0" y="0"/>
          <a:chExt cx="0" cy="0"/>
        </a:xfrm>
      </p:grpSpPr>
      <p:pic>
        <p:nvPicPr>
          <p:cNvPr id="7" name="Afbeelding 6" descr="FS ster.jpg"/>
          <p:cNvPicPr>
            <a:picLocks noChangeAspect="1"/>
          </p:cNvPicPr>
          <p:nvPr userDrawn="1"/>
        </p:nvPicPr>
        <p:blipFill>
          <a:blip r:embed="rId2" cstate="screen">
            <a:biLevel thresh="25000"/>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122920" y="304800"/>
            <a:ext cx="792480" cy="706120"/>
          </a:xfrm>
          <a:prstGeom prst="rect">
            <a:avLst/>
          </a:prstGeom>
        </p:spPr>
      </p:pic>
      <p:sp>
        <p:nvSpPr>
          <p:cNvPr id="6" name="Titel 1"/>
          <p:cNvSpPr txBox="1">
            <a:spLocks/>
          </p:cNvSpPr>
          <p:nvPr userDrawn="1"/>
        </p:nvSpPr>
        <p:spPr>
          <a:xfrm>
            <a:off x="251163" y="52360"/>
            <a:ext cx="1342224" cy="3242568"/>
          </a:xfrm>
          <a:prstGeom prst="rect">
            <a:avLst/>
          </a:prstGeom>
        </p:spPr>
        <p:txBody>
          <a:bodyPr vert="horz" lIns="91440" tIns="45720" rIns="91440" bIns="45720" rtlCol="0" anchor="b" anchorCtr="0">
            <a:noAutofit/>
          </a:bodyPr>
          <a:lstStyle>
            <a:lvl1pPr algn="l" defTabSz="457200" rtl="0" eaLnBrk="1" latinLnBrk="0" hangingPunct="1">
              <a:lnSpc>
                <a:spcPct val="80000"/>
              </a:lnSpc>
              <a:spcBef>
                <a:spcPct val="0"/>
              </a:spcBef>
              <a:buNone/>
              <a:defRPr sz="6000" b="0" i="0" kern="1200">
                <a:solidFill>
                  <a:srgbClr val="58735D"/>
                </a:solidFill>
                <a:latin typeface="Helvetica Neue Bold Condensed"/>
                <a:ea typeface="+mj-ea"/>
                <a:cs typeface="Helvetica Neue Bold Condensed"/>
              </a:defRPr>
            </a:lvl1pPr>
          </a:lstStyle>
          <a:p>
            <a:r>
              <a:rPr lang="nl-BE" sz="20000" b="1" i="1" dirty="0">
                <a:solidFill>
                  <a:schemeClr val="bg1"/>
                </a:solidFill>
                <a:latin typeface="Times New Roman"/>
                <a:cs typeface="Times New Roman"/>
              </a:rPr>
              <a:t>“</a:t>
            </a:r>
            <a:endParaRPr lang="nl-NL" sz="20000" b="1" i="1" dirty="0">
              <a:solidFill>
                <a:schemeClr val="bg1"/>
              </a:solidFill>
              <a:latin typeface="Times New Roman"/>
              <a:cs typeface="Times New Roman"/>
            </a:endParaRPr>
          </a:p>
        </p:txBody>
      </p:sp>
      <p:sp>
        <p:nvSpPr>
          <p:cNvPr id="11" name="Titel 1"/>
          <p:cNvSpPr>
            <a:spLocks noGrp="1"/>
          </p:cNvSpPr>
          <p:nvPr>
            <p:ph type="ctrTitle"/>
          </p:nvPr>
        </p:nvSpPr>
        <p:spPr>
          <a:xfrm>
            <a:off x="1593388" y="1917065"/>
            <a:ext cx="6661073" cy="4373304"/>
          </a:xfrm>
        </p:spPr>
        <p:txBody>
          <a:bodyPr anchor="t" anchorCtr="0">
            <a:normAutofit/>
          </a:bodyPr>
          <a:lstStyle>
            <a:lvl1pPr>
              <a:lnSpc>
                <a:spcPct val="80000"/>
              </a:lnSpc>
              <a:defRPr sz="4800" i="1">
                <a:solidFill>
                  <a:srgbClr val="FFFFFF"/>
                </a:solidFill>
              </a:defRPr>
            </a:lvl1pPr>
          </a:lstStyle>
          <a:p>
            <a:r>
              <a:rPr lang="nl-BE"/>
              <a:t>Titelstijl van model bewerken</a:t>
            </a:r>
            <a:endParaRPr lang="nl-NL" dirty="0"/>
          </a:p>
        </p:txBody>
      </p:sp>
    </p:spTree>
    <p:extLst>
      <p:ext uri="{BB962C8B-B14F-4D97-AF65-F5344CB8AC3E}">
        <p14:creationId xmlns:p14="http://schemas.microsoft.com/office/powerpoint/2010/main" val="4254668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8" name="Titel 1"/>
          <p:cNvSpPr>
            <a:spLocks noGrp="1"/>
          </p:cNvSpPr>
          <p:nvPr>
            <p:ph type="title"/>
          </p:nvPr>
        </p:nvSpPr>
        <p:spPr>
          <a:xfrm>
            <a:off x="457200" y="274638"/>
            <a:ext cx="7522201" cy="1143000"/>
          </a:xfrm>
        </p:spPr>
        <p:txBody>
          <a:bodyPr/>
          <a:lstStyle/>
          <a:p>
            <a:r>
              <a:rPr lang="nl-BE"/>
              <a:t>Titelstijl van model bewerken</a:t>
            </a:r>
            <a:endParaRPr lang="nl-NL"/>
          </a:p>
        </p:txBody>
      </p:sp>
      <p:pic>
        <p:nvPicPr>
          <p:cNvPr id="9" name="Afbeelding 8" descr="FS s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22920" y="304800"/>
            <a:ext cx="792480" cy="706120"/>
          </a:xfrm>
          <a:prstGeom prst="rect">
            <a:avLst/>
          </a:prstGeom>
        </p:spPr>
      </p:pic>
      <p:sp>
        <p:nvSpPr>
          <p:cNvPr id="10" name="Tijdelijke aanduiding voor dianummer 6"/>
          <p:cNvSpPr>
            <a:spLocks noGrp="1"/>
          </p:cNvSpPr>
          <p:nvPr>
            <p:ph type="sldNum" sz="quarter" idx="4"/>
          </p:nvPr>
        </p:nvSpPr>
        <p:spPr>
          <a:xfrm>
            <a:off x="6553200" y="6356350"/>
            <a:ext cx="2133600" cy="365125"/>
          </a:xfrm>
          <a:custGeom>
            <a:avLst/>
            <a:gdLst>
              <a:gd name="connsiteX0" fmla="*/ 0 w 2133600"/>
              <a:gd name="connsiteY0" fmla="*/ 0 h 365125"/>
              <a:gd name="connsiteX1" fmla="*/ 2133600 w 2133600"/>
              <a:gd name="connsiteY1" fmla="*/ 0 h 365125"/>
              <a:gd name="connsiteX2" fmla="*/ 2133600 w 2133600"/>
              <a:gd name="connsiteY2" fmla="*/ 365125 h 365125"/>
              <a:gd name="connsiteX3" fmla="*/ 0 w 2133600"/>
              <a:gd name="connsiteY3" fmla="*/ 365125 h 365125"/>
              <a:gd name="connsiteX4" fmla="*/ 0 w 2133600"/>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365125">
                <a:moveTo>
                  <a:pt x="0" y="0"/>
                </a:moveTo>
                <a:lnTo>
                  <a:pt x="2133600" y="0"/>
                </a:lnTo>
                <a:lnTo>
                  <a:pt x="2133600" y="365125"/>
                </a:lnTo>
                <a:lnTo>
                  <a:pt x="0" y="365125"/>
                </a:lnTo>
                <a:lnTo>
                  <a:pt x="0" y="0"/>
                </a:lnTo>
                <a:close/>
              </a:path>
            </a:pathLst>
          </a:custGeom>
        </p:spPr>
        <p:txBody>
          <a:bodyPr vert="horz" lIns="91440" tIns="45720" rIns="91440" bIns="45720" rtlCol="0" anchor="ctr"/>
          <a:lstStyle>
            <a:lvl1pPr algn="r">
              <a:defRPr sz="1400">
                <a:solidFill>
                  <a:srgbClr val="52B62C"/>
                </a:solidFill>
                <a:latin typeface="Helvetica Neue"/>
                <a:cs typeface="Helvetica Neue"/>
              </a:defRPr>
            </a:lvl1pPr>
          </a:lstStyle>
          <a:p>
            <a:fld id="{9331019C-3939-5F43-B75D-CFD4E736BA37}" type="slidenum">
              <a:rPr lang="nl-NL"/>
              <a:pPr/>
              <a:t>‹#›</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6" name="Titel 1"/>
          <p:cNvSpPr>
            <a:spLocks noGrp="1"/>
          </p:cNvSpPr>
          <p:nvPr>
            <p:ph type="title"/>
          </p:nvPr>
        </p:nvSpPr>
        <p:spPr>
          <a:xfrm>
            <a:off x="457200" y="274638"/>
            <a:ext cx="7522201" cy="1143000"/>
          </a:xfrm>
        </p:spPr>
        <p:txBody>
          <a:bodyPr/>
          <a:lstStyle/>
          <a:p>
            <a:r>
              <a:rPr lang="nl-BE"/>
              <a:t>Titelstijl van model bewerken</a:t>
            </a:r>
            <a:endParaRPr lang="nl-NL"/>
          </a:p>
        </p:txBody>
      </p:sp>
      <p:pic>
        <p:nvPicPr>
          <p:cNvPr id="7" name="Afbeelding 6" descr="FS s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22920" y="304800"/>
            <a:ext cx="792480" cy="706120"/>
          </a:xfrm>
          <a:prstGeom prst="rect">
            <a:avLst/>
          </a:prstGeom>
        </p:spPr>
      </p:pic>
      <p:sp>
        <p:nvSpPr>
          <p:cNvPr id="8" name="Tijdelijke aanduiding voor dianummer 6"/>
          <p:cNvSpPr>
            <a:spLocks noGrp="1"/>
          </p:cNvSpPr>
          <p:nvPr>
            <p:ph type="sldNum" sz="quarter" idx="4"/>
          </p:nvPr>
        </p:nvSpPr>
        <p:spPr>
          <a:xfrm>
            <a:off x="6553200" y="6356350"/>
            <a:ext cx="2133600" cy="365125"/>
          </a:xfrm>
          <a:custGeom>
            <a:avLst/>
            <a:gdLst>
              <a:gd name="connsiteX0" fmla="*/ 0 w 2133600"/>
              <a:gd name="connsiteY0" fmla="*/ 0 h 365125"/>
              <a:gd name="connsiteX1" fmla="*/ 2133600 w 2133600"/>
              <a:gd name="connsiteY1" fmla="*/ 0 h 365125"/>
              <a:gd name="connsiteX2" fmla="*/ 2133600 w 2133600"/>
              <a:gd name="connsiteY2" fmla="*/ 365125 h 365125"/>
              <a:gd name="connsiteX3" fmla="*/ 0 w 2133600"/>
              <a:gd name="connsiteY3" fmla="*/ 365125 h 365125"/>
              <a:gd name="connsiteX4" fmla="*/ 0 w 2133600"/>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365125">
                <a:moveTo>
                  <a:pt x="0" y="0"/>
                </a:moveTo>
                <a:lnTo>
                  <a:pt x="2133600" y="0"/>
                </a:lnTo>
                <a:lnTo>
                  <a:pt x="2133600" y="365125"/>
                </a:lnTo>
                <a:lnTo>
                  <a:pt x="0" y="365125"/>
                </a:lnTo>
                <a:lnTo>
                  <a:pt x="0" y="0"/>
                </a:lnTo>
                <a:close/>
              </a:path>
            </a:pathLst>
          </a:custGeom>
        </p:spPr>
        <p:txBody>
          <a:bodyPr vert="horz" lIns="91440" tIns="45720" rIns="91440" bIns="45720" rtlCol="0" anchor="ctr"/>
          <a:lstStyle>
            <a:lvl1pPr algn="r">
              <a:defRPr sz="1400">
                <a:solidFill>
                  <a:srgbClr val="52B62C"/>
                </a:solidFill>
                <a:latin typeface="Helvetica Neue"/>
                <a:cs typeface="Helvetica Neue"/>
              </a:defRPr>
            </a:lvl1pPr>
          </a:lstStyle>
          <a:p>
            <a:fld id="{9331019C-3939-5F43-B75D-CFD4E736BA37}" type="slidenum">
              <a:rPr lang="nl-NL"/>
              <a:pPr/>
              <a:t>‹#›</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a:xfrm>
            <a:off x="457200" y="6356351"/>
            <a:ext cx="2133600" cy="365125"/>
          </a:xfrm>
          <a:prstGeom prst="rect">
            <a:avLst/>
          </a:prstGeom>
        </p:spPr>
        <p:txBody>
          <a:bodyPr/>
          <a:lstStyle/>
          <a:p>
            <a:fld id="{86F49322-AF94-4E7B-A27B-F9D79564BBC3}" type="datetimeFigureOut">
              <a:rPr lang="nl-BE" smtClean="0"/>
              <a:t>18/04/2017</a:t>
            </a:fld>
            <a:endParaRPr lang="nl-BE"/>
          </a:p>
        </p:txBody>
      </p:sp>
      <p:sp>
        <p:nvSpPr>
          <p:cNvPr id="5" name="Tijdelijke aanduiding voor voettekst 4"/>
          <p:cNvSpPr>
            <a:spLocks noGrp="1"/>
          </p:cNvSpPr>
          <p:nvPr>
            <p:ph type="ftr" sz="quarter" idx="11"/>
          </p:nvPr>
        </p:nvSpPr>
        <p:spPr>
          <a:xfrm>
            <a:off x="3124200" y="6356351"/>
            <a:ext cx="2895600" cy="365125"/>
          </a:xfrm>
          <a:prstGeom prst="rect">
            <a:avLst/>
          </a:prstGeom>
        </p:spPr>
        <p:txBody>
          <a:bodyPr/>
          <a:lstStyle/>
          <a:p>
            <a:endParaRPr lang="nl-BE"/>
          </a:p>
        </p:txBody>
      </p:sp>
      <p:sp>
        <p:nvSpPr>
          <p:cNvPr id="6" name="Tijdelijke aanduiding voor dianummer 5"/>
          <p:cNvSpPr>
            <a:spLocks noGrp="1"/>
          </p:cNvSpPr>
          <p:nvPr>
            <p:ph type="sldNum" sz="quarter" idx="12"/>
          </p:nvPr>
        </p:nvSpPr>
        <p:spPr/>
        <p:txBody>
          <a:bodyPr/>
          <a:lstStyle/>
          <a:p>
            <a:fld id="{934F43BC-3EA4-4A50-ABD7-B8DAE8E72DB8}" type="slidenum">
              <a:rPr lang="nl-BE" smtClean="0"/>
              <a:t>‹#›</a:t>
            </a:fld>
            <a:endParaRPr lang="nl-BE"/>
          </a:p>
        </p:txBody>
      </p:sp>
    </p:spTree>
    <p:extLst>
      <p:ext uri="{BB962C8B-B14F-4D97-AF65-F5344CB8AC3E}">
        <p14:creationId xmlns:p14="http://schemas.microsoft.com/office/powerpoint/2010/main" val="4060387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Tijdelijke aanduiding voor voettekst 2"/>
          <p:cNvSpPr>
            <a:spLocks noGrp="1"/>
          </p:cNvSpPr>
          <p:nvPr>
            <p:ph type="ftr" sz="quarter" idx="11"/>
          </p:nvPr>
        </p:nvSpPr>
        <p:spPr>
          <a:xfrm>
            <a:off x="5689599" y="6285230"/>
            <a:ext cx="2955926" cy="365125"/>
          </a:xfrm>
          <a:prstGeom prst="rect">
            <a:avLst/>
          </a:prstGeom>
        </p:spPr>
        <p:txBody>
          <a:bodyPr/>
          <a:lstStyle/>
          <a:p>
            <a:r>
              <a:rPr lang="nl-NL"/>
              <a:t>Location - date</a:t>
            </a:r>
          </a:p>
        </p:txBody>
      </p:sp>
      <p:sp>
        <p:nvSpPr>
          <p:cNvPr id="4" name="Tijdelijke aanduiding voor dianummer 3"/>
          <p:cNvSpPr>
            <a:spLocks noGrp="1"/>
          </p:cNvSpPr>
          <p:nvPr>
            <p:ph type="sldNum" sz="quarter" idx="12"/>
          </p:nvPr>
        </p:nvSpPr>
        <p:spPr>
          <a:xfrm>
            <a:off x="3937000" y="6285230"/>
            <a:ext cx="1270000" cy="365125"/>
          </a:xfrm>
          <a:prstGeom prst="rect">
            <a:avLst/>
          </a:prstGeom>
        </p:spPr>
        <p:txBody>
          <a:bodyPr/>
          <a:lstStyle/>
          <a:p>
            <a:fld id="{2491902F-DE0A-3241-814F-83F17086C1B8}" type="slidenum">
              <a:rPr lang="nl-NL" smtClean="0"/>
              <a:pPr/>
              <a:t>‹#›</a:t>
            </a:fld>
            <a:endParaRPr lang="nl-NL"/>
          </a:p>
        </p:txBody>
      </p:sp>
    </p:spTree>
    <p:extLst>
      <p:ext uri="{BB962C8B-B14F-4D97-AF65-F5344CB8AC3E}">
        <p14:creationId xmlns:p14="http://schemas.microsoft.com/office/powerpoint/2010/main" val="3365664089"/>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8166F1F-CE9B-4651-A6AA-CD717754106B}" type="datetimeFigureOut">
              <a:rPr lang="en-US" smtClean="0">
                <a:solidFill>
                  <a:prstClr val="black">
                    <a:tint val="75000"/>
                  </a:prstClr>
                </a:solidFill>
              </a:rPr>
              <a:pPr/>
              <a:t>4/18/2017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021451-1387-4CA6-816F-3879F97B5C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7545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8166F1F-CE9B-4651-A6AA-CD717754106B}" type="datetimeFigureOut">
              <a:rPr lang="en-US" smtClean="0">
                <a:solidFill>
                  <a:prstClr val="black">
                    <a:tint val="75000"/>
                  </a:prstClr>
                </a:solidFill>
              </a:rPr>
              <a:pPr/>
              <a:t>4/18/2017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021451-1387-4CA6-816F-3879F97B5C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6266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ianummer 2"/>
          <p:cNvSpPr>
            <a:spLocks noGrp="1"/>
          </p:cNvSpPr>
          <p:nvPr>
            <p:ph type="sldNum" sz="quarter" idx="10"/>
          </p:nvPr>
        </p:nvSpPr>
        <p:spPr/>
        <p:txBody>
          <a:bodyPr/>
          <a:lstStyle>
            <a:lvl1pPr>
              <a:defRPr/>
            </a:lvl1pPr>
          </a:lstStyle>
          <a:p>
            <a:fld id="{6F1C07E8-631E-4FED-B6CE-FE3E1658F848}" type="slidenum">
              <a:rPr lang="nl-NL" altLang="nl-BE">
                <a:solidFill>
                  <a:prstClr val="black">
                    <a:tint val="75000"/>
                  </a:prstClr>
                </a:solidFill>
              </a:rPr>
              <a:pPr/>
              <a:t>‹#›</a:t>
            </a:fld>
            <a:endParaRPr lang="nl-NL" altLang="nl-BE" sz="1000">
              <a:solidFill>
                <a:prstClr val="black"/>
              </a:solidFill>
            </a:endParaRPr>
          </a:p>
        </p:txBody>
      </p:sp>
    </p:spTree>
    <p:extLst>
      <p:ext uri="{BB962C8B-B14F-4D97-AF65-F5344CB8AC3E}">
        <p14:creationId xmlns:p14="http://schemas.microsoft.com/office/powerpoint/2010/main" val="4245281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heme" Target="../theme/theme3.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jpe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5.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a:t>Titel</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a:t>Eerste niveau</a:t>
            </a:r>
          </a:p>
          <a:p>
            <a:pPr lvl="1"/>
            <a:r>
              <a:rPr lang="nl-BE"/>
              <a:t>Tweede niveau</a:t>
            </a:r>
          </a:p>
          <a:p>
            <a:pPr lvl="2"/>
            <a:r>
              <a:rPr lang="nl-BE"/>
              <a:t>Derde niveau</a:t>
            </a:r>
          </a:p>
          <a:p>
            <a:pPr lvl="3"/>
            <a:r>
              <a:rPr lang="nl-BE"/>
              <a:t>Vierde niveau</a:t>
            </a:r>
          </a:p>
          <a:p>
            <a:pPr lvl="4"/>
            <a:r>
              <a:rPr lang="nl-BE"/>
              <a:t>Vijfde niveau</a:t>
            </a:r>
            <a:endParaRPr lang="nl-NL"/>
          </a:p>
        </p:txBody>
      </p:sp>
      <p:sp>
        <p:nvSpPr>
          <p:cNvPr id="7" name="Tijdelijke aanduiding voor dianummer 6"/>
          <p:cNvSpPr>
            <a:spLocks noGrp="1"/>
          </p:cNvSpPr>
          <p:nvPr>
            <p:ph type="sldNum" sz="quarter" idx="4"/>
          </p:nvPr>
        </p:nvSpPr>
        <p:spPr>
          <a:xfrm>
            <a:off x="6553200" y="6356350"/>
            <a:ext cx="2133600" cy="365125"/>
          </a:xfrm>
          <a:custGeom>
            <a:avLst/>
            <a:gdLst>
              <a:gd name="connsiteX0" fmla="*/ 0 w 2133600"/>
              <a:gd name="connsiteY0" fmla="*/ 0 h 365125"/>
              <a:gd name="connsiteX1" fmla="*/ 2133600 w 2133600"/>
              <a:gd name="connsiteY1" fmla="*/ 0 h 365125"/>
              <a:gd name="connsiteX2" fmla="*/ 2133600 w 2133600"/>
              <a:gd name="connsiteY2" fmla="*/ 365125 h 365125"/>
              <a:gd name="connsiteX3" fmla="*/ 0 w 2133600"/>
              <a:gd name="connsiteY3" fmla="*/ 365125 h 365125"/>
              <a:gd name="connsiteX4" fmla="*/ 0 w 2133600"/>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365125">
                <a:moveTo>
                  <a:pt x="0" y="0"/>
                </a:moveTo>
                <a:lnTo>
                  <a:pt x="2133600" y="0"/>
                </a:lnTo>
                <a:lnTo>
                  <a:pt x="2133600" y="365125"/>
                </a:lnTo>
                <a:lnTo>
                  <a:pt x="0" y="365125"/>
                </a:lnTo>
                <a:lnTo>
                  <a:pt x="0" y="0"/>
                </a:lnTo>
                <a:close/>
              </a:path>
            </a:pathLst>
          </a:custGeom>
        </p:spPr>
        <p:txBody>
          <a:bodyPr vert="horz" lIns="91440" tIns="45720" rIns="91440" bIns="45720" rtlCol="0" anchor="ctr"/>
          <a:lstStyle>
            <a:lvl1pPr algn="r">
              <a:defRPr sz="1400">
                <a:solidFill>
                  <a:srgbClr val="52B62C"/>
                </a:solidFill>
                <a:latin typeface="Helvetica Neue"/>
                <a:cs typeface="Helvetica Neue"/>
              </a:defRPr>
            </a:lvl1pPr>
          </a:lstStyle>
          <a:p>
            <a:fld id="{9331019C-3939-5F43-B75D-CFD4E736BA37}" type="slidenum">
              <a:rPr lang="nl-NL"/>
              <a:pPr/>
              <a:t>‹#›</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741" r:id="rId5"/>
    <p:sldLayoutId id="2147483787" r:id="rId6"/>
  </p:sldLayoutIdLst>
  <p:hf hdr="0" ftr="0" dt="0"/>
  <p:txStyles>
    <p:titleStyle>
      <a:lvl1pPr algn="l" defTabSz="457200" rtl="0" eaLnBrk="1" latinLnBrk="0" hangingPunct="1">
        <a:spcBef>
          <a:spcPct val="0"/>
        </a:spcBef>
        <a:buNone/>
        <a:defRPr sz="4800" b="0" i="0" kern="1200">
          <a:solidFill>
            <a:srgbClr val="58735D"/>
          </a:solidFill>
          <a:latin typeface="Helvetica Neue Bold Condensed"/>
          <a:ea typeface="+mj-ea"/>
          <a:cs typeface="Helvetica Neue Bold Condensed"/>
        </a:defRPr>
      </a:lvl1pPr>
    </p:titleStyle>
    <p:bodyStyle>
      <a:lvl1pPr marL="342900" indent="-342900" algn="l" defTabSz="457200" rtl="0" eaLnBrk="1" latinLnBrk="0" hangingPunct="1">
        <a:spcBef>
          <a:spcPct val="20000"/>
        </a:spcBef>
        <a:buClr>
          <a:srgbClr val="52B62C"/>
        </a:buClr>
        <a:buSzPct val="90000"/>
        <a:buFontTx/>
        <a:buBlip>
          <a:blip r:embed="rId8"/>
        </a:buBlip>
        <a:defRPr sz="3200" b="0" i="0" kern="1200">
          <a:solidFill>
            <a:srgbClr val="3A4D3E"/>
          </a:solidFill>
          <a:latin typeface="Helvetica Neue"/>
          <a:ea typeface="+mn-ea"/>
          <a:cs typeface="Helvetica Neue"/>
        </a:defRPr>
      </a:lvl1pPr>
      <a:lvl2pPr marL="742950" indent="-285750" algn="l" defTabSz="457200" rtl="0" eaLnBrk="1" latinLnBrk="0" hangingPunct="1">
        <a:spcBef>
          <a:spcPct val="20000"/>
        </a:spcBef>
        <a:buClr>
          <a:srgbClr val="52B62C"/>
        </a:buClr>
        <a:buFont typeface="Arial"/>
        <a:buChar char="•"/>
        <a:defRPr sz="2800" b="0" i="0" kern="1200">
          <a:solidFill>
            <a:srgbClr val="3A4D3E"/>
          </a:solidFill>
          <a:latin typeface="Helvetica Neue"/>
          <a:ea typeface="+mn-ea"/>
          <a:cs typeface="Helvetica Neue"/>
        </a:defRPr>
      </a:lvl2pPr>
      <a:lvl3pPr marL="1143000" indent="-228600" algn="l" defTabSz="457200" rtl="0" eaLnBrk="1" latinLnBrk="0" hangingPunct="1">
        <a:spcBef>
          <a:spcPct val="20000"/>
        </a:spcBef>
        <a:buClr>
          <a:srgbClr val="52B62C"/>
        </a:buClr>
        <a:buFont typeface="Arial"/>
        <a:buChar char="•"/>
        <a:defRPr sz="2400" b="0" i="0" kern="1200">
          <a:solidFill>
            <a:srgbClr val="3A4D3E"/>
          </a:solidFill>
          <a:latin typeface="Helvetica Neue"/>
          <a:ea typeface="+mn-ea"/>
          <a:cs typeface="Helvetica Neue"/>
        </a:defRPr>
      </a:lvl3pPr>
      <a:lvl4pPr marL="1600200" indent="-228600" algn="l" defTabSz="457200" rtl="0" eaLnBrk="1" latinLnBrk="0" hangingPunct="1">
        <a:spcBef>
          <a:spcPct val="20000"/>
        </a:spcBef>
        <a:buClr>
          <a:srgbClr val="52B62C"/>
        </a:buClr>
        <a:buFont typeface="Arial"/>
        <a:buChar char="–"/>
        <a:defRPr sz="2000" b="0" i="0" kern="1200">
          <a:solidFill>
            <a:srgbClr val="3A4D3E"/>
          </a:solidFill>
          <a:latin typeface="Helvetica Neue"/>
          <a:ea typeface="+mn-ea"/>
          <a:cs typeface="Helvetica Neue"/>
        </a:defRPr>
      </a:lvl4pPr>
      <a:lvl5pPr marL="2057400" indent="-228600" algn="l" defTabSz="457200" rtl="0" eaLnBrk="1" latinLnBrk="0" hangingPunct="1">
        <a:spcBef>
          <a:spcPct val="20000"/>
        </a:spcBef>
        <a:buClr>
          <a:srgbClr val="52B62C"/>
        </a:buClr>
        <a:buFont typeface="Arial"/>
        <a:buChar char="»"/>
        <a:defRPr sz="2000" b="0" i="0" kern="1200">
          <a:solidFill>
            <a:srgbClr val="3A4D3E"/>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8166F1F-CE9B-4651-A6AA-CD717754106B}" type="datetimeFigureOut">
              <a:rPr lang="en-US" smtClean="0">
                <a:solidFill>
                  <a:prstClr val="black">
                    <a:tint val="75000"/>
                  </a:prstClr>
                </a:solidFill>
                <a:ea typeface="ＭＳ Ｐゴシック" pitchFamily="1" charset="-128"/>
              </a:rPr>
              <a:pPr defTabSz="914400"/>
              <a:t>4/18/2017</a:t>
            </a:fld>
            <a:endParaRPr lang="en-US">
              <a:solidFill>
                <a:prstClr val="black">
                  <a:tint val="75000"/>
                </a:prstClr>
              </a:solidFill>
              <a:ea typeface="ＭＳ Ｐゴシック" pitchFamily="1" charset="-128"/>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a typeface="ＭＳ Ｐゴシック" pitchFamily="1" charset="-128"/>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21451-1387-4CA6-816F-3879F97B5CBC}" type="slidenum">
              <a:rPr lang="en-US" smtClean="0">
                <a:solidFill>
                  <a:prstClr val="black">
                    <a:tint val="75000"/>
                  </a:prstClr>
                </a:solidFill>
                <a:ea typeface="ＭＳ Ｐゴシック" pitchFamily="1" charset="-128"/>
              </a:rPr>
              <a:pPr defTabSz="914400"/>
              <a:t>‹#›</a:t>
            </a:fld>
            <a:endParaRPr lang="en-US">
              <a:solidFill>
                <a:prstClr val="black">
                  <a:tint val="75000"/>
                </a:prstClr>
              </a:solidFill>
              <a:ea typeface="ＭＳ Ｐゴシック" pitchFamily="1" charset="-128"/>
            </a:endParaRPr>
          </a:p>
        </p:txBody>
      </p:sp>
    </p:spTree>
    <p:extLst>
      <p:ext uri="{BB962C8B-B14F-4D97-AF65-F5344CB8AC3E}">
        <p14:creationId xmlns:p14="http://schemas.microsoft.com/office/powerpoint/2010/main" val="3089314512"/>
      </p:ext>
    </p:extLst>
  </p:cSld>
  <p:clrMap bg1="lt1" tx1="dk1" bg2="lt2" tx2="dk2" accent1="accent1" accent2="accent2" accent3="accent3" accent4="accent4" accent5="accent5" accent6="accent6" hlink="hlink" folHlink="folHlink"/>
  <p:sldLayoutIdLst>
    <p:sldLayoutId id="214748375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8166F1F-CE9B-4651-A6AA-CD717754106B}" type="datetimeFigureOut">
              <a:rPr lang="en-US" smtClean="0">
                <a:solidFill>
                  <a:prstClr val="black">
                    <a:tint val="75000"/>
                  </a:prstClr>
                </a:solidFill>
                <a:ea typeface="ＭＳ Ｐゴシック" pitchFamily="1" charset="-128"/>
              </a:rPr>
              <a:pPr defTabSz="914400"/>
              <a:t>4/18/2017</a:t>
            </a:fld>
            <a:endParaRPr lang="en-US">
              <a:solidFill>
                <a:prstClr val="black">
                  <a:tint val="75000"/>
                </a:prstClr>
              </a:solidFill>
              <a:ea typeface="ＭＳ Ｐゴシック" pitchFamily="1" charset="-128"/>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a typeface="ＭＳ Ｐゴシック" pitchFamily="1" charset="-128"/>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21451-1387-4CA6-816F-3879F97B5CBC}" type="slidenum">
              <a:rPr lang="en-US" smtClean="0">
                <a:solidFill>
                  <a:prstClr val="black">
                    <a:tint val="75000"/>
                  </a:prstClr>
                </a:solidFill>
                <a:ea typeface="ＭＳ Ｐゴシック" pitchFamily="1" charset="-128"/>
              </a:rPr>
              <a:pPr defTabSz="914400"/>
              <a:t>‹#›</a:t>
            </a:fld>
            <a:endParaRPr lang="en-US">
              <a:solidFill>
                <a:prstClr val="black">
                  <a:tint val="75000"/>
                </a:prstClr>
              </a:solidFill>
              <a:ea typeface="ＭＳ Ｐゴシック" pitchFamily="1" charset="-128"/>
            </a:endParaRPr>
          </a:p>
        </p:txBody>
      </p:sp>
    </p:spTree>
    <p:extLst>
      <p:ext uri="{BB962C8B-B14F-4D97-AF65-F5344CB8AC3E}">
        <p14:creationId xmlns:p14="http://schemas.microsoft.com/office/powerpoint/2010/main" val="13837257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8166F1F-CE9B-4651-A6AA-CD717754106B}" type="datetimeFigureOut">
              <a:rPr lang="en-US" smtClean="0">
                <a:solidFill>
                  <a:prstClr val="black">
                    <a:tint val="75000"/>
                  </a:prstClr>
                </a:solidFill>
              </a:rPr>
              <a:pPr defTabSz="914400"/>
              <a:t>4/18/2017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21451-1387-4CA6-816F-3879F97B5CB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59996215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dirty="0"/>
              <a:t>Titel</a:t>
            </a:r>
            <a:endParaRPr lang="nl-NL" dirty="0"/>
          </a:p>
        </p:txBody>
      </p:sp>
      <p:sp>
        <p:nvSpPr>
          <p:cNvPr id="3" name="Tijdelijke aanduiding voor tekst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nl-BE" dirty="0"/>
              <a:t>Eerste niveau</a:t>
            </a:r>
          </a:p>
          <a:p>
            <a:pPr lvl="1"/>
            <a:r>
              <a:rPr lang="nl-BE" dirty="0"/>
              <a:t>Tweede niveau</a:t>
            </a:r>
          </a:p>
          <a:p>
            <a:pPr lvl="2"/>
            <a:r>
              <a:rPr lang="nl-BE" dirty="0"/>
              <a:t>Derde niveau</a:t>
            </a:r>
          </a:p>
          <a:p>
            <a:pPr lvl="3"/>
            <a:r>
              <a:rPr lang="nl-BE" dirty="0"/>
              <a:t>Vierde niveau</a:t>
            </a:r>
          </a:p>
          <a:p>
            <a:pPr lvl="4"/>
            <a:r>
              <a:rPr lang="nl-BE" dirty="0"/>
              <a:t>Vijfde niveau</a:t>
            </a:r>
            <a:endParaRPr lang="nl-NL" dirty="0"/>
          </a:p>
        </p:txBody>
      </p:sp>
      <p:sp>
        <p:nvSpPr>
          <p:cNvPr id="7" name="Tijdelijke aanduiding voor dianummer 6"/>
          <p:cNvSpPr>
            <a:spLocks noGrp="1"/>
          </p:cNvSpPr>
          <p:nvPr>
            <p:ph type="sldNum" sz="quarter" idx="4"/>
          </p:nvPr>
        </p:nvSpPr>
        <p:spPr>
          <a:xfrm>
            <a:off x="6553200" y="6356351"/>
            <a:ext cx="2133600" cy="365125"/>
          </a:xfrm>
          <a:custGeom>
            <a:avLst/>
            <a:gdLst>
              <a:gd name="connsiteX0" fmla="*/ 0 w 2133600"/>
              <a:gd name="connsiteY0" fmla="*/ 0 h 365125"/>
              <a:gd name="connsiteX1" fmla="*/ 2133600 w 2133600"/>
              <a:gd name="connsiteY1" fmla="*/ 0 h 365125"/>
              <a:gd name="connsiteX2" fmla="*/ 2133600 w 2133600"/>
              <a:gd name="connsiteY2" fmla="*/ 365125 h 365125"/>
              <a:gd name="connsiteX3" fmla="*/ 0 w 2133600"/>
              <a:gd name="connsiteY3" fmla="*/ 365125 h 365125"/>
              <a:gd name="connsiteX4" fmla="*/ 0 w 2133600"/>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365125">
                <a:moveTo>
                  <a:pt x="0" y="0"/>
                </a:moveTo>
                <a:lnTo>
                  <a:pt x="2133600" y="0"/>
                </a:lnTo>
                <a:lnTo>
                  <a:pt x="2133600" y="365125"/>
                </a:lnTo>
                <a:lnTo>
                  <a:pt x="0" y="365125"/>
                </a:lnTo>
                <a:lnTo>
                  <a:pt x="0" y="0"/>
                </a:lnTo>
                <a:close/>
              </a:path>
            </a:pathLst>
          </a:custGeom>
        </p:spPr>
        <p:txBody>
          <a:bodyPr vert="horz" lIns="91440" tIns="45720" rIns="91440" bIns="45720" rtlCol="0" anchor="ctr"/>
          <a:lstStyle>
            <a:lvl1pPr algn="r">
              <a:defRPr sz="1400">
                <a:solidFill>
                  <a:srgbClr val="52B62C"/>
                </a:solidFill>
                <a:latin typeface="Helvetica Neue"/>
                <a:cs typeface="Helvetica Neue"/>
              </a:defRPr>
            </a:lvl1pPr>
          </a:lstStyle>
          <a:p>
            <a:fld id="{9331019C-3939-5F43-B75D-CFD4E736BA37}" type="slidenum">
              <a:rPr lang="nl-NL"/>
              <a:pPr/>
              <a:t>‹#›</a:t>
            </a:fld>
            <a:endParaRPr lang="nl-NL"/>
          </a:p>
        </p:txBody>
      </p:sp>
    </p:spTree>
    <p:extLst>
      <p:ext uri="{BB962C8B-B14F-4D97-AF65-F5344CB8AC3E}">
        <p14:creationId xmlns:p14="http://schemas.microsoft.com/office/powerpoint/2010/main" val="3841234928"/>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Lst>
  <p:hf sldNum="0" hdr="0" ftr="0" dt="0"/>
  <p:txStyles>
    <p:titleStyle>
      <a:lvl1pPr algn="l" defTabSz="457200" rtl="0" eaLnBrk="1" latinLnBrk="0" hangingPunct="1">
        <a:lnSpc>
          <a:spcPct val="80000"/>
        </a:lnSpc>
        <a:spcBef>
          <a:spcPct val="0"/>
        </a:spcBef>
        <a:buNone/>
        <a:defRPr sz="3600" b="1" i="0" kern="1200">
          <a:solidFill>
            <a:srgbClr val="58735D"/>
          </a:solidFill>
          <a:latin typeface="Arial Black"/>
          <a:ea typeface="+mj-ea"/>
          <a:cs typeface="Arial Black"/>
        </a:defRPr>
      </a:lvl1pPr>
    </p:titleStyle>
    <p:bodyStyle>
      <a:lvl1pPr marL="342900" indent="-342900" algn="l" defTabSz="457200" rtl="0" eaLnBrk="1" latinLnBrk="0" hangingPunct="1">
        <a:spcBef>
          <a:spcPct val="20000"/>
        </a:spcBef>
        <a:buClr>
          <a:srgbClr val="52B62C"/>
        </a:buClr>
        <a:buSzPct val="90000"/>
        <a:buFontTx/>
        <a:buBlip>
          <a:blip r:embed="rId7"/>
        </a:buBlip>
        <a:defRPr sz="2800" b="0" i="0" kern="1200">
          <a:solidFill>
            <a:srgbClr val="3A4D3E"/>
          </a:solidFill>
          <a:latin typeface="Arial" charset="0"/>
          <a:ea typeface="+mn-ea"/>
          <a:cs typeface="Arial" charset="0"/>
        </a:defRPr>
      </a:lvl1pPr>
      <a:lvl2pPr marL="742950" indent="-285750" algn="l" defTabSz="457200" rtl="0" eaLnBrk="1" latinLnBrk="0" hangingPunct="1">
        <a:spcBef>
          <a:spcPct val="20000"/>
        </a:spcBef>
        <a:buClr>
          <a:srgbClr val="52B62C"/>
        </a:buClr>
        <a:buFont typeface="Arial"/>
        <a:buChar char="•"/>
        <a:defRPr sz="2400" b="0" i="0" kern="1200">
          <a:solidFill>
            <a:srgbClr val="3A4D3E"/>
          </a:solidFill>
          <a:latin typeface="Arial" charset="0"/>
          <a:ea typeface="+mn-ea"/>
          <a:cs typeface="Arial" charset="0"/>
        </a:defRPr>
      </a:lvl2pPr>
      <a:lvl3pPr marL="1143000" indent="-228600" algn="l" defTabSz="457200" rtl="0" eaLnBrk="1" latinLnBrk="0" hangingPunct="1">
        <a:spcBef>
          <a:spcPct val="20000"/>
        </a:spcBef>
        <a:buClr>
          <a:srgbClr val="52B62C"/>
        </a:buClr>
        <a:buFont typeface="Arial"/>
        <a:buChar char="•"/>
        <a:defRPr sz="2000" b="0" i="0" kern="1200">
          <a:solidFill>
            <a:srgbClr val="3A4D3E"/>
          </a:solidFill>
          <a:latin typeface="Arial" charset="0"/>
          <a:ea typeface="+mn-ea"/>
          <a:cs typeface="Arial" charset="0"/>
        </a:defRPr>
      </a:lvl3pPr>
      <a:lvl4pPr marL="1600200" indent="-228600" algn="l" defTabSz="457200" rtl="0" eaLnBrk="1" latinLnBrk="0" hangingPunct="1">
        <a:spcBef>
          <a:spcPct val="20000"/>
        </a:spcBef>
        <a:buClr>
          <a:srgbClr val="52B62C"/>
        </a:buClr>
        <a:buFont typeface="Arial"/>
        <a:buChar char="–"/>
        <a:defRPr sz="1800" b="0" i="0" kern="1200">
          <a:solidFill>
            <a:srgbClr val="3A4D3E"/>
          </a:solidFill>
          <a:latin typeface="Arial" charset="0"/>
          <a:ea typeface="+mn-ea"/>
          <a:cs typeface="Arial" charset="0"/>
        </a:defRPr>
      </a:lvl4pPr>
      <a:lvl5pPr marL="2057400" indent="-228600" algn="l" defTabSz="457200" rtl="0" eaLnBrk="1" latinLnBrk="0" hangingPunct="1">
        <a:spcBef>
          <a:spcPct val="20000"/>
        </a:spcBef>
        <a:buClr>
          <a:srgbClr val="52B62C"/>
        </a:buClr>
        <a:buFont typeface="Arial"/>
        <a:buChar char="»"/>
        <a:defRPr sz="1800" b="0" i="0" kern="1200">
          <a:solidFill>
            <a:srgbClr val="3A4D3E"/>
          </a:solidFill>
          <a:latin typeface="Arial" charset="0"/>
          <a:ea typeface="+mn-ea"/>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30.png"/><Relationship Id="rId4" Type="http://schemas.openxmlformats.org/officeDocument/2006/relationships/image" Target="../media/image29.wmf"/></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nl-BE" dirty="0"/>
              <a:t>Over knippen en plakken</a:t>
            </a:r>
            <a:br>
              <a:rPr lang="nl-BE" dirty="0"/>
            </a:br>
            <a:r>
              <a:rPr lang="nl-BE" dirty="0"/>
              <a:t> - teams ontwerpen en bevoegdheden bepalen</a:t>
            </a:r>
          </a:p>
        </p:txBody>
      </p:sp>
      <p:sp>
        <p:nvSpPr>
          <p:cNvPr id="3" name="Subtitle 2"/>
          <p:cNvSpPr>
            <a:spLocks noGrp="1"/>
          </p:cNvSpPr>
          <p:nvPr>
            <p:ph type="subTitle" idx="1"/>
          </p:nvPr>
        </p:nvSpPr>
        <p:spPr/>
        <p:txBody>
          <a:bodyPr/>
          <a:lstStyle/>
          <a:p>
            <a:r>
              <a:rPr lang="nl-BE" dirty="0"/>
              <a:t>Opleiding april 2017</a:t>
            </a:r>
          </a:p>
        </p:txBody>
      </p:sp>
      <p:sp>
        <p:nvSpPr>
          <p:cNvPr id="4" name="Content Placeholder 3"/>
          <p:cNvSpPr>
            <a:spLocks noGrp="1"/>
          </p:cNvSpPr>
          <p:nvPr>
            <p:ph sz="quarter" idx="10"/>
          </p:nvPr>
        </p:nvSpPr>
        <p:spPr/>
        <p:txBody>
          <a:bodyPr/>
          <a:lstStyle/>
          <a:p>
            <a:endParaRPr lang="nl-BE" dirty="0"/>
          </a:p>
        </p:txBody>
      </p:sp>
    </p:spTree>
    <p:extLst>
      <p:ext uri="{BB962C8B-B14F-4D97-AF65-F5344CB8AC3E}">
        <p14:creationId xmlns:p14="http://schemas.microsoft.com/office/powerpoint/2010/main" val="2588762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a:spLocks noGrp="1"/>
          </p:cNvSpPr>
          <p:nvPr>
            <p:ph type="ctrTitle"/>
          </p:nvPr>
        </p:nvSpPr>
        <p:spPr>
          <a:xfrm>
            <a:off x="252920" y="2042868"/>
            <a:ext cx="8618706" cy="3046988"/>
          </a:xfrm>
          <a:prstGeom prst="rect">
            <a:avLst/>
          </a:prstGeom>
          <a:noFill/>
        </p:spPr>
        <p:txBody>
          <a:bodyPr wrap="square" rtlCol="0">
            <a:spAutoFit/>
          </a:bodyPr>
          <a:lstStyle/>
          <a:p>
            <a:pPr algn="ctr"/>
            <a:r>
              <a:rPr lang="nl-BE" dirty="0">
                <a:latin typeface="Bradley Hand ITC" panose="03070402050302030203" pitchFamily="66" charset="0"/>
              </a:rPr>
              <a:t>Korte opfrissing</a:t>
            </a:r>
            <a:br>
              <a:rPr lang="nl-BE" dirty="0">
                <a:latin typeface="Bradley Hand ITC" panose="03070402050302030203" pitchFamily="66" charset="0"/>
              </a:rPr>
            </a:br>
            <a:r>
              <a:rPr lang="nl-BE" dirty="0">
                <a:latin typeface="Bradley Hand ITC" panose="03070402050302030203" pitchFamily="66" charset="0"/>
              </a:rPr>
              <a:t>- </a:t>
            </a:r>
            <a:br>
              <a:rPr lang="nl-BE" dirty="0">
                <a:latin typeface="Bradley Hand ITC" panose="03070402050302030203" pitchFamily="66" charset="0"/>
              </a:rPr>
            </a:br>
            <a:r>
              <a:rPr lang="nl-BE" dirty="0">
                <a:latin typeface="Bradley Hand ITC" panose="03070402050302030203" pitchFamily="66" charset="0"/>
              </a:rPr>
              <a:t>basisprincipe van stroomsgewijs organiseren</a:t>
            </a:r>
            <a:endParaRPr lang="nl-BE" b="1" dirty="0">
              <a:latin typeface="Bradley Hand ITC" panose="03070402050302030203" pitchFamily="66" charset="0"/>
            </a:endParaRPr>
          </a:p>
        </p:txBody>
      </p:sp>
    </p:spTree>
    <p:extLst>
      <p:ext uri="{BB962C8B-B14F-4D97-AF65-F5344CB8AC3E}">
        <p14:creationId xmlns:p14="http://schemas.microsoft.com/office/powerpoint/2010/main" val="4057215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8097" y="-1678695"/>
            <a:ext cx="9755505" cy="9755505"/>
          </a:xfrm>
          <a:prstGeom prst="rect">
            <a:avLst/>
          </a:prstGeom>
        </p:spPr>
      </p:pic>
      <p:sp>
        <p:nvSpPr>
          <p:cNvPr id="2" name="TextBox 1"/>
          <p:cNvSpPr txBox="1"/>
          <p:nvPr/>
        </p:nvSpPr>
        <p:spPr>
          <a:xfrm>
            <a:off x="993965" y="4080104"/>
            <a:ext cx="7611379" cy="523220"/>
          </a:xfrm>
          <a:prstGeom prst="rect">
            <a:avLst/>
          </a:prstGeom>
          <a:noFill/>
        </p:spPr>
        <p:txBody>
          <a:bodyPr wrap="none" rtlCol="0">
            <a:spAutoFit/>
          </a:bodyPr>
          <a:lstStyle/>
          <a:p>
            <a:r>
              <a:rPr lang="nl-BE" sz="2800" dirty="0">
                <a:latin typeface="Bradley Hand ITC" panose="03070402050302030203" pitchFamily="66" charset="0"/>
              </a:rPr>
              <a:t>Het basisprincipe van ‘stroomsgewijs organiseren’</a:t>
            </a:r>
          </a:p>
        </p:txBody>
      </p:sp>
    </p:spTree>
    <p:extLst>
      <p:ext uri="{BB962C8B-B14F-4D97-AF65-F5344CB8AC3E}">
        <p14:creationId xmlns:p14="http://schemas.microsoft.com/office/powerpoint/2010/main" val="3948855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8097" y="-1678695"/>
            <a:ext cx="9755505" cy="9755505"/>
          </a:xfrm>
          <a:prstGeom prst="rect">
            <a:avLst/>
          </a:prstGeom>
        </p:spPr>
      </p:pic>
      <p:sp>
        <p:nvSpPr>
          <p:cNvPr id="5" name="Right Arrow 4"/>
          <p:cNvSpPr/>
          <p:nvPr/>
        </p:nvSpPr>
        <p:spPr>
          <a:xfrm>
            <a:off x="0" y="2734952"/>
            <a:ext cx="1357460" cy="98651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BE" dirty="0"/>
              <a:t>Kind</a:t>
            </a:r>
          </a:p>
        </p:txBody>
      </p:sp>
      <p:sp>
        <p:nvSpPr>
          <p:cNvPr id="6" name="Right Arrow 5"/>
          <p:cNvSpPr/>
          <p:nvPr/>
        </p:nvSpPr>
        <p:spPr>
          <a:xfrm>
            <a:off x="7859604" y="2695947"/>
            <a:ext cx="1357460" cy="98651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BE" dirty="0"/>
              <a:t>Kind</a:t>
            </a:r>
          </a:p>
        </p:txBody>
      </p:sp>
      <p:sp>
        <p:nvSpPr>
          <p:cNvPr id="7" name="TextBox 6"/>
          <p:cNvSpPr txBox="1"/>
          <p:nvPr/>
        </p:nvSpPr>
        <p:spPr>
          <a:xfrm>
            <a:off x="457200" y="4697094"/>
            <a:ext cx="8290109" cy="1815882"/>
          </a:xfrm>
          <a:prstGeom prst="rect">
            <a:avLst/>
          </a:prstGeom>
          <a:noFill/>
        </p:spPr>
        <p:txBody>
          <a:bodyPr wrap="square" rtlCol="0">
            <a:spAutoFit/>
          </a:bodyPr>
          <a:lstStyle/>
          <a:p>
            <a:pPr algn="ctr"/>
            <a:r>
              <a:rPr lang="nl-BE" sz="2800" dirty="0">
                <a:latin typeface="Bradley Hand ITC" panose="03070402050302030203" pitchFamily="66" charset="0"/>
              </a:rPr>
              <a:t>We gaan teams zodanig bouwen dat zij de begeleiding van het kind over de jaren heen zo lang mogelijk op zich kunnen nemen </a:t>
            </a:r>
          </a:p>
          <a:p>
            <a:pPr algn="ctr"/>
            <a:r>
              <a:rPr lang="nl-BE" sz="2800" dirty="0">
                <a:latin typeface="Bradley Hand ITC" panose="03070402050302030203" pitchFamily="66" charset="0"/>
              </a:rPr>
              <a:t>(het touw zo weinig mogelijk knippen)</a:t>
            </a:r>
          </a:p>
        </p:txBody>
      </p:sp>
      <p:sp>
        <p:nvSpPr>
          <p:cNvPr id="3" name="TextBox 2"/>
          <p:cNvSpPr txBox="1"/>
          <p:nvPr/>
        </p:nvSpPr>
        <p:spPr>
          <a:xfrm>
            <a:off x="0" y="2266950"/>
            <a:ext cx="914400" cy="369332"/>
          </a:xfrm>
          <a:prstGeom prst="rect">
            <a:avLst/>
          </a:prstGeom>
          <a:noFill/>
        </p:spPr>
        <p:txBody>
          <a:bodyPr wrap="square" rtlCol="0">
            <a:spAutoFit/>
          </a:bodyPr>
          <a:lstStyle/>
          <a:p>
            <a:r>
              <a:rPr lang="nl-BE" dirty="0"/>
              <a:t>1</a:t>
            </a:r>
            <a:r>
              <a:rPr lang="nl-BE" baseline="30000" dirty="0"/>
              <a:t>e</a:t>
            </a:r>
            <a:r>
              <a:rPr lang="nl-BE" dirty="0"/>
              <a:t> jaar</a:t>
            </a:r>
          </a:p>
        </p:txBody>
      </p:sp>
      <p:sp>
        <p:nvSpPr>
          <p:cNvPr id="8" name="TextBox 7"/>
          <p:cNvSpPr txBox="1"/>
          <p:nvPr/>
        </p:nvSpPr>
        <p:spPr>
          <a:xfrm>
            <a:off x="7870616" y="2163080"/>
            <a:ext cx="1273384" cy="369332"/>
          </a:xfrm>
          <a:prstGeom prst="rect">
            <a:avLst/>
          </a:prstGeom>
          <a:noFill/>
        </p:spPr>
        <p:txBody>
          <a:bodyPr wrap="square" rtlCol="0">
            <a:spAutoFit/>
          </a:bodyPr>
          <a:lstStyle/>
          <a:p>
            <a:r>
              <a:rPr lang="nl-BE" dirty="0"/>
              <a:t>6</a:t>
            </a:r>
            <a:r>
              <a:rPr lang="nl-BE" baseline="30000" dirty="0"/>
              <a:t>e</a:t>
            </a:r>
            <a:r>
              <a:rPr lang="nl-BE" dirty="0"/>
              <a:t>/7</a:t>
            </a:r>
            <a:r>
              <a:rPr lang="nl-BE" baseline="30000" dirty="0"/>
              <a:t>e</a:t>
            </a:r>
            <a:r>
              <a:rPr lang="nl-BE" dirty="0"/>
              <a:t> jaar</a:t>
            </a:r>
          </a:p>
        </p:txBody>
      </p:sp>
    </p:spTree>
    <p:extLst>
      <p:ext uri="{BB962C8B-B14F-4D97-AF65-F5344CB8AC3E}">
        <p14:creationId xmlns:p14="http://schemas.microsoft.com/office/powerpoint/2010/main" val="343821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8097" y="-1678695"/>
            <a:ext cx="9755505" cy="9755505"/>
          </a:xfrm>
          <a:prstGeom prst="rect">
            <a:avLst/>
          </a:prstGeom>
        </p:spPr>
      </p:pic>
      <p:sp>
        <p:nvSpPr>
          <p:cNvPr id="5" name="Right Arrow 4"/>
          <p:cNvSpPr/>
          <p:nvPr/>
        </p:nvSpPr>
        <p:spPr>
          <a:xfrm>
            <a:off x="0" y="2734952"/>
            <a:ext cx="1357460" cy="98651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BE" dirty="0"/>
              <a:t>Kind</a:t>
            </a:r>
          </a:p>
        </p:txBody>
      </p:sp>
      <p:sp>
        <p:nvSpPr>
          <p:cNvPr id="6" name="Right Arrow 5"/>
          <p:cNvSpPr/>
          <p:nvPr/>
        </p:nvSpPr>
        <p:spPr>
          <a:xfrm>
            <a:off x="7859604" y="2695947"/>
            <a:ext cx="1357460" cy="98651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BE" dirty="0"/>
              <a:t>Kind</a:t>
            </a:r>
          </a:p>
        </p:txBody>
      </p:sp>
      <p:sp>
        <p:nvSpPr>
          <p:cNvPr id="7" name="TextBox 6"/>
          <p:cNvSpPr txBox="1"/>
          <p:nvPr/>
        </p:nvSpPr>
        <p:spPr>
          <a:xfrm>
            <a:off x="457200" y="4697094"/>
            <a:ext cx="8290109" cy="1815882"/>
          </a:xfrm>
          <a:prstGeom prst="rect">
            <a:avLst/>
          </a:prstGeom>
          <a:noFill/>
        </p:spPr>
        <p:txBody>
          <a:bodyPr wrap="square" rtlCol="0">
            <a:spAutoFit/>
          </a:bodyPr>
          <a:lstStyle/>
          <a:p>
            <a:pPr algn="ctr"/>
            <a:r>
              <a:rPr lang="nl-BE" sz="2800" dirty="0">
                <a:latin typeface="Bradley Hand ITC" panose="03070402050302030203" pitchFamily="66" charset="0"/>
              </a:rPr>
              <a:t>Daarom bouwen we teams rond een gemeenschap (community) van leerlingen die een bepaalde gemeenschappelijke karakteristiek hebben</a:t>
            </a:r>
          </a:p>
          <a:p>
            <a:pPr algn="ctr"/>
            <a:r>
              <a:rPr lang="nl-BE" sz="2800" dirty="0">
                <a:latin typeface="Bradley Hand ITC" panose="03070402050302030203" pitchFamily="66" charset="0"/>
              </a:rPr>
              <a:t>(bvb interessegebied)</a:t>
            </a:r>
          </a:p>
        </p:txBody>
      </p:sp>
      <p:sp>
        <p:nvSpPr>
          <p:cNvPr id="3" name="TextBox 2"/>
          <p:cNvSpPr txBox="1"/>
          <p:nvPr/>
        </p:nvSpPr>
        <p:spPr>
          <a:xfrm>
            <a:off x="0" y="2266950"/>
            <a:ext cx="914400" cy="369332"/>
          </a:xfrm>
          <a:prstGeom prst="rect">
            <a:avLst/>
          </a:prstGeom>
          <a:noFill/>
        </p:spPr>
        <p:txBody>
          <a:bodyPr wrap="square" rtlCol="0">
            <a:spAutoFit/>
          </a:bodyPr>
          <a:lstStyle/>
          <a:p>
            <a:r>
              <a:rPr lang="nl-BE" dirty="0"/>
              <a:t>1</a:t>
            </a:r>
            <a:r>
              <a:rPr lang="nl-BE" baseline="30000" dirty="0"/>
              <a:t>e</a:t>
            </a:r>
            <a:r>
              <a:rPr lang="nl-BE" dirty="0"/>
              <a:t> jaar</a:t>
            </a:r>
          </a:p>
        </p:txBody>
      </p:sp>
      <p:sp>
        <p:nvSpPr>
          <p:cNvPr id="8" name="TextBox 7"/>
          <p:cNvSpPr txBox="1"/>
          <p:nvPr/>
        </p:nvSpPr>
        <p:spPr>
          <a:xfrm>
            <a:off x="7870616" y="2163080"/>
            <a:ext cx="1273384" cy="369332"/>
          </a:xfrm>
          <a:prstGeom prst="rect">
            <a:avLst/>
          </a:prstGeom>
          <a:noFill/>
        </p:spPr>
        <p:txBody>
          <a:bodyPr wrap="square" rtlCol="0">
            <a:spAutoFit/>
          </a:bodyPr>
          <a:lstStyle/>
          <a:p>
            <a:r>
              <a:rPr lang="nl-BE" dirty="0"/>
              <a:t>6</a:t>
            </a:r>
            <a:r>
              <a:rPr lang="nl-BE" baseline="30000" dirty="0"/>
              <a:t>e</a:t>
            </a:r>
            <a:r>
              <a:rPr lang="nl-BE" dirty="0"/>
              <a:t>/7</a:t>
            </a:r>
            <a:r>
              <a:rPr lang="nl-BE" baseline="30000" dirty="0"/>
              <a:t>e</a:t>
            </a:r>
            <a:r>
              <a:rPr lang="nl-BE" dirty="0"/>
              <a:t> jaar</a:t>
            </a:r>
          </a:p>
        </p:txBody>
      </p:sp>
      <p:sp>
        <p:nvSpPr>
          <p:cNvPr id="9" name="Rectangle 8"/>
          <p:cNvSpPr/>
          <p:nvPr/>
        </p:nvSpPr>
        <p:spPr>
          <a:xfrm>
            <a:off x="2211697" y="2759135"/>
            <a:ext cx="4333238"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Community XX</a:t>
            </a:r>
          </a:p>
        </p:txBody>
      </p:sp>
      <p:sp>
        <p:nvSpPr>
          <p:cNvPr id="2" name="Freeform 1"/>
          <p:cNvSpPr/>
          <p:nvPr/>
        </p:nvSpPr>
        <p:spPr>
          <a:xfrm>
            <a:off x="4279365" y="3563332"/>
            <a:ext cx="895950" cy="1131216"/>
          </a:xfrm>
          <a:custGeom>
            <a:avLst/>
            <a:gdLst>
              <a:gd name="connsiteX0" fmla="*/ 895950 w 895950"/>
              <a:gd name="connsiteY0" fmla="*/ 0 h 1131216"/>
              <a:gd name="connsiteX1" fmla="*/ 745122 w 895950"/>
              <a:gd name="connsiteY1" fmla="*/ 603315 h 1131216"/>
              <a:gd name="connsiteX2" fmla="*/ 85245 w 895950"/>
              <a:gd name="connsiteY2" fmla="*/ 980388 h 1131216"/>
              <a:gd name="connsiteX3" fmla="*/ 28684 w 895950"/>
              <a:gd name="connsiteY3" fmla="*/ 1131216 h 1131216"/>
            </a:gdLst>
            <a:ahLst/>
            <a:cxnLst>
              <a:cxn ang="0">
                <a:pos x="connsiteX0" y="connsiteY0"/>
              </a:cxn>
              <a:cxn ang="0">
                <a:pos x="connsiteX1" y="connsiteY1"/>
              </a:cxn>
              <a:cxn ang="0">
                <a:pos x="connsiteX2" y="connsiteY2"/>
              </a:cxn>
              <a:cxn ang="0">
                <a:pos x="connsiteX3" y="connsiteY3"/>
              </a:cxn>
            </a:cxnLst>
            <a:rect l="l" t="t" r="r" b="b"/>
            <a:pathLst>
              <a:path w="895950" h="1131216">
                <a:moveTo>
                  <a:pt x="895950" y="0"/>
                </a:moveTo>
                <a:cubicBezTo>
                  <a:pt x="888094" y="219958"/>
                  <a:pt x="880239" y="439917"/>
                  <a:pt x="745122" y="603315"/>
                </a:cubicBezTo>
                <a:cubicBezTo>
                  <a:pt x="610005" y="766713"/>
                  <a:pt x="204651" y="892404"/>
                  <a:pt x="85245" y="980388"/>
                </a:cubicBezTo>
                <a:cubicBezTo>
                  <a:pt x="-34161" y="1068372"/>
                  <a:pt x="-2739" y="1099794"/>
                  <a:pt x="28684" y="1131216"/>
                </a:cubicBezTo>
              </a:path>
            </a:pathLst>
          </a:custGeom>
          <a:ln>
            <a:headEnd type="none" w="med" len="med"/>
            <a:tailEnd type="triangle" w="med" len="med"/>
          </a:ln>
        </p:spPr>
        <p:style>
          <a:lnRef idx="3">
            <a:schemeClr val="dk1"/>
          </a:lnRef>
          <a:fillRef idx="0">
            <a:schemeClr val="dk1"/>
          </a:fillRef>
          <a:effectRef idx="2">
            <a:schemeClr val="dk1"/>
          </a:effectRef>
          <a:fontRef idx="minor">
            <a:schemeClr val="tx1"/>
          </a:fontRef>
        </p:style>
        <p:txBody>
          <a:bodyPr rtlCol="0" anchor="ctr"/>
          <a:lstStyle/>
          <a:p>
            <a:pPr algn="ctr"/>
            <a:endParaRPr lang="nl-BE"/>
          </a:p>
        </p:txBody>
      </p:sp>
    </p:spTree>
    <p:extLst>
      <p:ext uri="{BB962C8B-B14F-4D97-AF65-F5344CB8AC3E}">
        <p14:creationId xmlns:p14="http://schemas.microsoft.com/office/powerpoint/2010/main" val="209558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boekielezen.nl/wp-content/uploads/2015/05/vraagtekens.jpg"/>
          <p:cNvPicPr>
            <a:picLocks noChangeAspect="1" noChangeArrowheads="1"/>
          </p:cNvPicPr>
          <p:nvPr/>
        </p:nvPicPr>
        <p:blipFill>
          <a:blip r:embed="rId3" cstate="print"/>
          <a:srcRect t="3390"/>
          <a:stretch>
            <a:fillRect/>
          </a:stretch>
        </p:blipFill>
        <p:spPr bwMode="auto">
          <a:xfrm>
            <a:off x="2267744" y="1628800"/>
            <a:ext cx="4902081" cy="4104456"/>
          </a:xfrm>
          <a:prstGeom prst="rect">
            <a:avLst/>
          </a:prstGeom>
          <a:noFill/>
        </p:spPr>
      </p:pic>
      <p:sp>
        <p:nvSpPr>
          <p:cNvPr id="5" name="Cloud Callout 4"/>
          <p:cNvSpPr/>
          <p:nvPr/>
        </p:nvSpPr>
        <p:spPr>
          <a:xfrm flipH="1">
            <a:off x="3491880" y="188640"/>
            <a:ext cx="2664296" cy="1296144"/>
          </a:xfrm>
          <a:prstGeom prst="cloudCallout">
            <a:avLst>
              <a:gd name="adj1" fmla="val 2445"/>
              <a:gd name="adj2" fmla="val 990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latin typeface="Bradley Hand ITC" pitchFamily="66" charset="0"/>
              </a:rPr>
              <a:t>Wie stelt deze samen? </a:t>
            </a:r>
          </a:p>
        </p:txBody>
      </p:sp>
      <p:sp>
        <p:nvSpPr>
          <p:cNvPr id="6" name="Cloud Callout 5"/>
          <p:cNvSpPr/>
          <p:nvPr/>
        </p:nvSpPr>
        <p:spPr>
          <a:xfrm flipH="1">
            <a:off x="547936" y="485056"/>
            <a:ext cx="2664296" cy="1296144"/>
          </a:xfrm>
          <a:prstGeom prst="cloudCallout">
            <a:avLst>
              <a:gd name="adj1" fmla="val -24433"/>
              <a:gd name="adj2" fmla="val 947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a:latin typeface="Bradley Hand ITC" pitchFamily="66" charset="0"/>
              </a:rPr>
              <a:t>Hoe groot is een community?</a:t>
            </a:r>
          </a:p>
        </p:txBody>
      </p:sp>
      <p:sp>
        <p:nvSpPr>
          <p:cNvPr id="7" name="Cloud Callout 6"/>
          <p:cNvSpPr/>
          <p:nvPr/>
        </p:nvSpPr>
        <p:spPr>
          <a:xfrm flipH="1">
            <a:off x="6479704" y="836712"/>
            <a:ext cx="2664296" cy="1296144"/>
          </a:xfrm>
          <a:prstGeom prst="cloudCallout">
            <a:avLst>
              <a:gd name="adj1" fmla="val 49171"/>
              <a:gd name="adj2" fmla="val 964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latin typeface="Bradley Hand ITC" pitchFamily="66" charset="0"/>
              </a:rPr>
              <a:t>Hoe lang kunnen we begeleiden? </a:t>
            </a:r>
          </a:p>
        </p:txBody>
      </p:sp>
      <p:sp>
        <p:nvSpPr>
          <p:cNvPr id="8" name="Cloud Callout 7"/>
          <p:cNvSpPr/>
          <p:nvPr/>
        </p:nvSpPr>
        <p:spPr>
          <a:xfrm flipH="1">
            <a:off x="6300192" y="2996952"/>
            <a:ext cx="2664296" cy="1296144"/>
          </a:xfrm>
          <a:prstGeom prst="cloudCallout">
            <a:avLst>
              <a:gd name="adj1" fmla="val 76462"/>
              <a:gd name="adj2" fmla="val -156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latin typeface="Bradley Hand ITC" pitchFamily="66" charset="0"/>
              </a:rPr>
              <a:t>...</a:t>
            </a:r>
          </a:p>
        </p:txBody>
      </p:sp>
      <p:sp>
        <p:nvSpPr>
          <p:cNvPr id="9" name="Cloud Callout 8"/>
          <p:cNvSpPr/>
          <p:nvPr/>
        </p:nvSpPr>
        <p:spPr>
          <a:xfrm flipH="1">
            <a:off x="0" y="2276872"/>
            <a:ext cx="2664296" cy="1296144"/>
          </a:xfrm>
          <a:prstGeom prst="cloudCallout">
            <a:avLst>
              <a:gd name="adj1" fmla="val -71571"/>
              <a:gd name="adj2" fmla="val 676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latin typeface="Bradley Hand ITC" pitchFamily="66" charset="0"/>
              </a:rPr>
              <a:t>Zijn er dan nog klasgroepen?</a:t>
            </a:r>
          </a:p>
        </p:txBody>
      </p:sp>
      <p:sp>
        <p:nvSpPr>
          <p:cNvPr id="10" name="Cloud Callout 9"/>
          <p:cNvSpPr/>
          <p:nvPr/>
        </p:nvSpPr>
        <p:spPr>
          <a:xfrm flipH="1">
            <a:off x="179512" y="4365104"/>
            <a:ext cx="2664296" cy="1296144"/>
          </a:xfrm>
          <a:prstGeom prst="cloudCallout">
            <a:avLst>
              <a:gd name="adj1" fmla="val -69917"/>
              <a:gd name="adj2" fmla="val -471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latin typeface="Bradley Hand ITC" pitchFamily="66" charset="0"/>
              </a:rPr>
              <a:t>Mogen leerlingen van ≠ leeftijd samen les krijgen ?</a:t>
            </a:r>
          </a:p>
        </p:txBody>
      </p:sp>
      <p:sp>
        <p:nvSpPr>
          <p:cNvPr id="11" name="Cloud Callout 10"/>
          <p:cNvSpPr/>
          <p:nvPr/>
        </p:nvSpPr>
        <p:spPr>
          <a:xfrm flipH="1">
            <a:off x="6479704" y="4797152"/>
            <a:ext cx="2664296" cy="1296144"/>
          </a:xfrm>
          <a:prstGeom prst="cloudCallout">
            <a:avLst>
              <a:gd name="adj1" fmla="val 68606"/>
              <a:gd name="adj2" fmla="val -641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latin typeface="Bradley Hand ITC" pitchFamily="66" charset="0"/>
              </a:rPr>
              <a:t>...</a:t>
            </a:r>
          </a:p>
        </p:txBody>
      </p:sp>
      <p:sp>
        <p:nvSpPr>
          <p:cNvPr id="2" name="TextBox 1"/>
          <p:cNvSpPr txBox="1"/>
          <p:nvPr/>
        </p:nvSpPr>
        <p:spPr>
          <a:xfrm>
            <a:off x="1225484" y="6488668"/>
            <a:ext cx="6696962" cy="369332"/>
          </a:xfrm>
          <a:prstGeom prst="rect">
            <a:avLst/>
          </a:prstGeom>
          <a:noFill/>
        </p:spPr>
        <p:txBody>
          <a:bodyPr wrap="none" rtlCol="0">
            <a:spAutoFit/>
          </a:bodyPr>
          <a:lstStyle/>
          <a:p>
            <a:r>
              <a:rPr lang="nl-BE" i="1" dirty="0"/>
              <a:t>Vragen opgesteld door een leerkracht binnen één van onze netwerken</a:t>
            </a:r>
          </a:p>
        </p:txBody>
      </p:sp>
    </p:spTree>
    <p:extLst>
      <p:ext uri="{BB962C8B-B14F-4D97-AF65-F5344CB8AC3E}">
        <p14:creationId xmlns:p14="http://schemas.microsoft.com/office/powerpoint/2010/main" val="3354273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Oefening</a:t>
            </a:r>
          </a:p>
        </p:txBody>
      </p:sp>
      <p:sp>
        <p:nvSpPr>
          <p:cNvPr id="3" name="Content Placeholder 2"/>
          <p:cNvSpPr>
            <a:spLocks noGrp="1"/>
          </p:cNvSpPr>
          <p:nvPr>
            <p:ph idx="1"/>
          </p:nvPr>
        </p:nvSpPr>
        <p:spPr/>
        <p:txBody>
          <a:bodyPr/>
          <a:lstStyle/>
          <a:p>
            <a:r>
              <a:rPr lang="nl-BE" dirty="0"/>
              <a:t>Kennen wij het antwoord op deze vragen ?</a:t>
            </a:r>
          </a:p>
          <a:p>
            <a:r>
              <a:rPr lang="nl-BE" dirty="0"/>
              <a:t>Zijn er andere vragen die we vaak krijgen die moeilijk te beantwoorden zijn ?</a:t>
            </a:r>
          </a:p>
        </p:txBody>
      </p:sp>
      <p:sp>
        <p:nvSpPr>
          <p:cNvPr id="4" name="Slide Number Placeholder 3"/>
          <p:cNvSpPr>
            <a:spLocks noGrp="1"/>
          </p:cNvSpPr>
          <p:nvPr>
            <p:ph type="sldNum" sz="quarter" idx="4"/>
          </p:nvPr>
        </p:nvSpPr>
        <p:spPr/>
        <p:txBody>
          <a:bodyPr/>
          <a:lstStyle/>
          <a:p>
            <a:fld id="{9331019C-3939-5F43-B75D-CFD4E736BA37}" type="slidenum">
              <a:rPr lang="nl-NL" smtClean="0"/>
              <a:pPr/>
              <a:t>15</a:t>
            </a:fld>
            <a:endParaRPr lang="nl-NL"/>
          </a:p>
        </p:txBody>
      </p:sp>
    </p:spTree>
    <p:extLst>
      <p:ext uri="{BB962C8B-B14F-4D97-AF65-F5344CB8AC3E}">
        <p14:creationId xmlns:p14="http://schemas.microsoft.com/office/powerpoint/2010/main" val="173172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a:spLocks noGrp="1"/>
          </p:cNvSpPr>
          <p:nvPr>
            <p:ph type="ctrTitle"/>
          </p:nvPr>
        </p:nvSpPr>
        <p:spPr>
          <a:xfrm>
            <a:off x="252920" y="2042868"/>
            <a:ext cx="8618706" cy="3046988"/>
          </a:xfrm>
          <a:prstGeom prst="rect">
            <a:avLst/>
          </a:prstGeom>
          <a:noFill/>
        </p:spPr>
        <p:txBody>
          <a:bodyPr wrap="square" rtlCol="0">
            <a:spAutoFit/>
          </a:bodyPr>
          <a:lstStyle/>
          <a:p>
            <a:pPr algn="ctr"/>
            <a:r>
              <a:rPr lang="nl-BE" dirty="0">
                <a:latin typeface="Bradley Hand ITC" panose="03070402050302030203" pitchFamily="66" charset="0"/>
              </a:rPr>
              <a:t>Korte opfrissing</a:t>
            </a:r>
            <a:br>
              <a:rPr lang="nl-BE" dirty="0">
                <a:latin typeface="Bradley Hand ITC" panose="03070402050302030203" pitchFamily="66" charset="0"/>
              </a:rPr>
            </a:br>
            <a:r>
              <a:rPr lang="nl-BE" dirty="0">
                <a:latin typeface="Bradley Hand ITC" panose="03070402050302030203" pitchFamily="66" charset="0"/>
              </a:rPr>
              <a:t>- </a:t>
            </a:r>
            <a:br>
              <a:rPr lang="nl-BE" dirty="0">
                <a:latin typeface="Bradley Hand ITC" panose="03070402050302030203" pitchFamily="66" charset="0"/>
              </a:rPr>
            </a:br>
            <a:r>
              <a:rPr lang="nl-BE" dirty="0">
                <a:latin typeface="Bradley Hand ITC" panose="03070402050302030203" pitchFamily="66" charset="0"/>
              </a:rPr>
              <a:t>ontwerpen van operationele teams</a:t>
            </a:r>
            <a:endParaRPr lang="nl-BE" b="1" dirty="0">
              <a:latin typeface="Bradley Hand ITC" panose="03070402050302030203" pitchFamily="66" charset="0"/>
            </a:endParaRPr>
          </a:p>
        </p:txBody>
      </p:sp>
    </p:spTree>
    <p:extLst>
      <p:ext uri="{BB962C8B-B14F-4D97-AF65-F5344CB8AC3E}">
        <p14:creationId xmlns:p14="http://schemas.microsoft.com/office/powerpoint/2010/main" val="2258996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8097" y="-1678695"/>
            <a:ext cx="9755505" cy="9755505"/>
          </a:xfrm>
          <a:prstGeom prst="rect">
            <a:avLst/>
          </a:prstGeom>
        </p:spPr>
      </p:pic>
      <p:sp>
        <p:nvSpPr>
          <p:cNvPr id="5" name="Right Arrow 4"/>
          <p:cNvSpPr/>
          <p:nvPr/>
        </p:nvSpPr>
        <p:spPr>
          <a:xfrm>
            <a:off x="0" y="2734952"/>
            <a:ext cx="1357460" cy="98651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BE" dirty="0"/>
              <a:t>Kind</a:t>
            </a:r>
          </a:p>
        </p:txBody>
      </p:sp>
      <p:sp>
        <p:nvSpPr>
          <p:cNvPr id="6" name="Right Arrow 5"/>
          <p:cNvSpPr/>
          <p:nvPr/>
        </p:nvSpPr>
        <p:spPr>
          <a:xfrm>
            <a:off x="7859604" y="2695947"/>
            <a:ext cx="1357460" cy="98651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BE" dirty="0"/>
              <a:t>Kind</a:t>
            </a:r>
          </a:p>
        </p:txBody>
      </p:sp>
      <p:sp>
        <p:nvSpPr>
          <p:cNvPr id="7" name="TextBox 6"/>
          <p:cNvSpPr txBox="1"/>
          <p:nvPr/>
        </p:nvSpPr>
        <p:spPr>
          <a:xfrm>
            <a:off x="457200" y="4697094"/>
            <a:ext cx="8290109" cy="1815882"/>
          </a:xfrm>
          <a:prstGeom prst="rect">
            <a:avLst/>
          </a:prstGeom>
          <a:noFill/>
        </p:spPr>
        <p:txBody>
          <a:bodyPr wrap="square" rtlCol="0">
            <a:spAutoFit/>
          </a:bodyPr>
          <a:lstStyle/>
          <a:p>
            <a:pPr algn="ctr"/>
            <a:r>
              <a:rPr lang="nl-BE" sz="2800" dirty="0">
                <a:latin typeface="Bradley Hand ITC" panose="03070402050302030203" pitchFamily="66" charset="0"/>
              </a:rPr>
              <a:t>Dat team is verantwoordelijk voor het realiseren van die 4 kernopdrachten voor haar community van kinderen, en krijgt zoveel mogelijk ruimte om dat zelf vorm te geven</a:t>
            </a:r>
          </a:p>
        </p:txBody>
      </p:sp>
      <p:sp>
        <p:nvSpPr>
          <p:cNvPr id="3" name="TextBox 2"/>
          <p:cNvSpPr txBox="1"/>
          <p:nvPr/>
        </p:nvSpPr>
        <p:spPr>
          <a:xfrm>
            <a:off x="0" y="2266950"/>
            <a:ext cx="914400" cy="369332"/>
          </a:xfrm>
          <a:prstGeom prst="rect">
            <a:avLst/>
          </a:prstGeom>
          <a:noFill/>
        </p:spPr>
        <p:txBody>
          <a:bodyPr wrap="square" rtlCol="0">
            <a:spAutoFit/>
          </a:bodyPr>
          <a:lstStyle/>
          <a:p>
            <a:r>
              <a:rPr lang="nl-BE" dirty="0"/>
              <a:t>1</a:t>
            </a:r>
            <a:r>
              <a:rPr lang="nl-BE" baseline="30000" dirty="0"/>
              <a:t>e</a:t>
            </a:r>
            <a:r>
              <a:rPr lang="nl-BE" dirty="0"/>
              <a:t> jaar</a:t>
            </a:r>
          </a:p>
        </p:txBody>
      </p:sp>
      <p:sp>
        <p:nvSpPr>
          <p:cNvPr id="8" name="TextBox 7"/>
          <p:cNvSpPr txBox="1"/>
          <p:nvPr/>
        </p:nvSpPr>
        <p:spPr>
          <a:xfrm>
            <a:off x="7870616" y="2163080"/>
            <a:ext cx="1273384" cy="369332"/>
          </a:xfrm>
          <a:prstGeom prst="rect">
            <a:avLst/>
          </a:prstGeom>
          <a:noFill/>
        </p:spPr>
        <p:txBody>
          <a:bodyPr wrap="square" rtlCol="0">
            <a:spAutoFit/>
          </a:bodyPr>
          <a:lstStyle/>
          <a:p>
            <a:r>
              <a:rPr lang="nl-BE" dirty="0"/>
              <a:t>6</a:t>
            </a:r>
            <a:r>
              <a:rPr lang="nl-BE" baseline="30000" dirty="0"/>
              <a:t>e</a:t>
            </a:r>
            <a:r>
              <a:rPr lang="nl-BE" dirty="0"/>
              <a:t>/7</a:t>
            </a:r>
            <a:r>
              <a:rPr lang="nl-BE" baseline="30000" dirty="0"/>
              <a:t>e</a:t>
            </a:r>
            <a:r>
              <a:rPr lang="nl-BE" dirty="0"/>
              <a:t> jaar</a:t>
            </a:r>
          </a:p>
        </p:txBody>
      </p:sp>
      <p:sp>
        <p:nvSpPr>
          <p:cNvPr id="2" name="Freeform 1"/>
          <p:cNvSpPr/>
          <p:nvPr/>
        </p:nvSpPr>
        <p:spPr>
          <a:xfrm>
            <a:off x="4673830" y="3846136"/>
            <a:ext cx="352632" cy="801278"/>
          </a:xfrm>
          <a:custGeom>
            <a:avLst/>
            <a:gdLst>
              <a:gd name="connsiteX0" fmla="*/ 237535 w 352632"/>
              <a:gd name="connsiteY0" fmla="*/ 0 h 801278"/>
              <a:gd name="connsiteX1" fmla="*/ 1865 w 352632"/>
              <a:gd name="connsiteY1" fmla="*/ 348792 h 801278"/>
              <a:gd name="connsiteX2" fmla="*/ 350657 w 352632"/>
              <a:gd name="connsiteY2" fmla="*/ 443060 h 801278"/>
              <a:gd name="connsiteX3" fmla="*/ 152694 w 352632"/>
              <a:gd name="connsiteY3" fmla="*/ 801278 h 801278"/>
            </a:gdLst>
            <a:ahLst/>
            <a:cxnLst>
              <a:cxn ang="0">
                <a:pos x="connsiteX0" y="connsiteY0"/>
              </a:cxn>
              <a:cxn ang="0">
                <a:pos x="connsiteX1" y="connsiteY1"/>
              </a:cxn>
              <a:cxn ang="0">
                <a:pos x="connsiteX2" y="connsiteY2"/>
              </a:cxn>
              <a:cxn ang="0">
                <a:pos x="connsiteX3" y="connsiteY3"/>
              </a:cxn>
            </a:cxnLst>
            <a:rect l="l" t="t" r="r" b="b"/>
            <a:pathLst>
              <a:path w="352632" h="801278">
                <a:moveTo>
                  <a:pt x="237535" y="0"/>
                </a:moveTo>
                <a:cubicBezTo>
                  <a:pt x="110273" y="137474"/>
                  <a:pt x="-16989" y="274949"/>
                  <a:pt x="1865" y="348792"/>
                </a:cubicBezTo>
                <a:cubicBezTo>
                  <a:pt x="20719" y="422635"/>
                  <a:pt x="325519" y="367646"/>
                  <a:pt x="350657" y="443060"/>
                </a:cubicBezTo>
                <a:cubicBezTo>
                  <a:pt x="375795" y="518474"/>
                  <a:pt x="152694" y="801278"/>
                  <a:pt x="152694" y="801278"/>
                </a:cubicBezTo>
              </a:path>
            </a:pathLst>
          </a:custGeom>
          <a:ln>
            <a:headEnd type="none" w="med" len="med"/>
            <a:tailEnd type="triangle" w="med" len="med"/>
          </a:ln>
        </p:spPr>
        <p:style>
          <a:lnRef idx="3">
            <a:schemeClr val="dk1"/>
          </a:lnRef>
          <a:fillRef idx="0">
            <a:schemeClr val="dk1"/>
          </a:fillRef>
          <a:effectRef idx="2">
            <a:schemeClr val="dk1"/>
          </a:effectRef>
          <a:fontRef idx="minor">
            <a:schemeClr val="tx1"/>
          </a:fontRef>
        </p:style>
        <p:txBody>
          <a:bodyPr rtlCol="0" anchor="ctr"/>
          <a:lstStyle/>
          <a:p>
            <a:pPr algn="ctr"/>
            <a:endParaRPr lang="nl-BE"/>
          </a:p>
        </p:txBody>
      </p:sp>
      <p:sp>
        <p:nvSpPr>
          <p:cNvPr id="10" name="Rectangle 9"/>
          <p:cNvSpPr/>
          <p:nvPr/>
        </p:nvSpPr>
        <p:spPr>
          <a:xfrm>
            <a:off x="2211697" y="2759135"/>
            <a:ext cx="4333238"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Community XX</a:t>
            </a:r>
          </a:p>
        </p:txBody>
      </p:sp>
      <p:pic>
        <p:nvPicPr>
          <p:cNvPr id="9" name="Picture 8"/>
          <p:cNvPicPr>
            <a:picLocks noChangeAspect="1"/>
          </p:cNvPicPr>
          <p:nvPr/>
        </p:nvPicPr>
        <p:blipFill>
          <a:blip r:embed="rId4"/>
          <a:stretch>
            <a:fillRect/>
          </a:stretch>
        </p:blipFill>
        <p:spPr>
          <a:xfrm>
            <a:off x="3665922" y="2338907"/>
            <a:ext cx="2267465" cy="1700598"/>
          </a:xfrm>
          <a:prstGeom prst="rect">
            <a:avLst/>
          </a:prstGeom>
        </p:spPr>
      </p:pic>
    </p:spTree>
    <p:extLst>
      <p:ext uri="{BB962C8B-B14F-4D97-AF65-F5344CB8AC3E}">
        <p14:creationId xmlns:p14="http://schemas.microsoft.com/office/powerpoint/2010/main" val="384810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p:cNvPicPr>
            <a:picLocks noChangeAspect="1"/>
          </p:cNvPicPr>
          <p:nvPr/>
        </p:nvPicPr>
        <p:blipFill>
          <a:blip r:embed="rId2" cstate="print"/>
          <a:stretch>
            <a:fillRect/>
          </a:stretch>
        </p:blipFill>
        <p:spPr>
          <a:xfrm>
            <a:off x="0" y="0"/>
            <a:ext cx="9144000" cy="6858000"/>
          </a:xfrm>
          <a:prstGeom prst="rect">
            <a:avLst/>
          </a:prstGeom>
        </p:spPr>
      </p:pic>
      <p:sp>
        <p:nvSpPr>
          <p:cNvPr id="4" name="Object 3"/>
          <p:cNvSpPr txBox="1"/>
          <p:nvPr/>
        </p:nvSpPr>
        <p:spPr>
          <a:xfrm>
            <a:off x="7589520" y="5795010"/>
            <a:ext cx="2819400" cy="230832"/>
          </a:xfrm>
          <a:prstGeom prst="rect">
            <a:avLst/>
          </a:prstGeom>
          <a:noFill/>
        </p:spPr>
        <p:txBody>
          <a:bodyPr wrap="square" rtlCol="0">
            <a:spAutoFit/>
          </a:bodyPr>
          <a:lstStyle/>
          <a:p>
            <a:r>
              <a:rPr lang="en-US" sz="900" dirty="0">
                <a:solidFill>
                  <a:srgbClr val="FFFFFF"/>
                </a:solidFill>
              </a:rPr>
              <a:t>Created with Haiku Deck</a:t>
            </a:r>
            <a:endParaRPr lang="en-US" sz="900" dirty="0"/>
          </a:p>
        </p:txBody>
      </p:sp>
      <p:pic>
        <p:nvPicPr>
          <p:cNvPr id="5" name="Object 4"/>
          <p:cNvPicPr>
            <a:picLocks noChangeAspect="1"/>
          </p:cNvPicPr>
          <p:nvPr/>
        </p:nvPicPr>
        <p:blipFill>
          <a:blip r:embed="rId3" cstate="print"/>
          <a:stretch>
            <a:fillRect/>
          </a:stretch>
        </p:blipFill>
        <p:spPr>
          <a:xfrm>
            <a:off x="91440" y="5795010"/>
            <a:ext cx="200000" cy="150000"/>
          </a:xfrm>
          <a:prstGeom prst="rect">
            <a:avLst/>
          </a:prstGeom>
        </p:spPr>
      </p:pic>
      <p:sp>
        <p:nvSpPr>
          <p:cNvPr id="7" name="Rechthoek 6"/>
          <p:cNvSpPr/>
          <p:nvPr/>
        </p:nvSpPr>
        <p:spPr>
          <a:xfrm>
            <a:off x="3124201" y="167485"/>
            <a:ext cx="5902890" cy="3416320"/>
          </a:xfrm>
          <a:prstGeom prst="rect">
            <a:avLst/>
          </a:prstGeom>
          <a:noFill/>
        </p:spPr>
        <p:txBody>
          <a:bodyPr wrap="square" lIns="91440" tIns="45720" rIns="91440" bIns="45720">
            <a:spAutoFit/>
          </a:bodyPr>
          <a:lstStyle/>
          <a:p>
            <a:pPr algn="r"/>
            <a:r>
              <a:rPr lang="nl-NL" sz="3600" b="1" dirty="0">
                <a:ln w="1905"/>
                <a:solidFill>
                  <a:schemeClr val="accent6">
                    <a:lumMod val="75000"/>
                  </a:schemeClr>
                </a:solidFill>
                <a:effectLst>
                  <a:innerShdw blurRad="69850" dist="43180" dir="5400000">
                    <a:srgbClr val="000000">
                      <a:alpha val="65000"/>
                    </a:srgbClr>
                  </a:innerShdw>
                </a:effectLst>
                <a:latin typeface="Impact" panose="020B0806030902050204" pitchFamily="34" charset="0"/>
              </a:rPr>
              <a:t>Teams </a:t>
            </a:r>
            <a:r>
              <a:rPr lang="nl-BE" sz="3600" b="1" dirty="0">
                <a:ln w="1905"/>
                <a:solidFill>
                  <a:schemeClr val="accent6">
                    <a:lumMod val="75000"/>
                  </a:schemeClr>
                </a:solidFill>
                <a:effectLst>
                  <a:innerShdw blurRad="69850" dist="43180" dir="5400000">
                    <a:srgbClr val="000000">
                      <a:alpha val="65000"/>
                    </a:srgbClr>
                  </a:innerShdw>
                </a:effectLst>
                <a:latin typeface="Impact" panose="020B0806030902050204" pitchFamily="34" charset="0"/>
              </a:rPr>
              <a:t>vervullen de 4 kernopdrachten voor een community van leerlingen, over de leerjaren heen, over de vakken heen, over de leeftijd van leerlingen heen</a:t>
            </a:r>
            <a:endParaRPr lang="nl-NL" sz="4000" b="1" dirty="0">
              <a:ln w="1905"/>
              <a:solidFill>
                <a:schemeClr val="accent6">
                  <a:lumMod val="75000"/>
                </a:schemeClr>
              </a:solidFill>
              <a:effectLst>
                <a:innerShdw blurRad="69850" dist="43180" dir="5400000">
                  <a:srgbClr val="000000">
                    <a:alpha val="65000"/>
                  </a:srgbClr>
                </a:innerShdw>
              </a:effectLst>
              <a:latin typeface="Impact" panose="020B0806030902050204" pitchFamily="34" charset="0"/>
            </a:endParaRPr>
          </a:p>
        </p:txBody>
      </p:sp>
    </p:spTree>
    <p:extLst>
      <p:ext uri="{BB962C8B-B14F-4D97-AF65-F5344CB8AC3E}">
        <p14:creationId xmlns:p14="http://schemas.microsoft.com/office/powerpoint/2010/main" val="593225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41752" b="40275"/>
          <a:stretch/>
        </p:blipFill>
        <p:spPr>
          <a:xfrm>
            <a:off x="0" y="1417638"/>
            <a:ext cx="9144000" cy="1753386"/>
          </a:xfrm>
          <a:prstGeom prst="rect">
            <a:avLst/>
          </a:prstGeom>
        </p:spPr>
      </p:pic>
      <p:sp>
        <p:nvSpPr>
          <p:cNvPr id="3" name="Title 2"/>
          <p:cNvSpPr>
            <a:spLocks noGrp="1"/>
          </p:cNvSpPr>
          <p:nvPr>
            <p:ph type="title"/>
          </p:nvPr>
        </p:nvSpPr>
        <p:spPr/>
        <p:txBody>
          <a:bodyPr/>
          <a:lstStyle/>
          <a:p>
            <a:r>
              <a:rPr lang="nl-BE" dirty="0"/>
              <a:t>Eerst “parallelliseren”</a:t>
            </a:r>
          </a:p>
        </p:txBody>
      </p:sp>
      <p:pic>
        <p:nvPicPr>
          <p:cNvPr id="5" name="Picture 4"/>
          <p:cNvPicPr>
            <a:picLocks noChangeAspect="1"/>
          </p:cNvPicPr>
          <p:nvPr/>
        </p:nvPicPr>
        <p:blipFill rotWithShape="1">
          <a:blip r:embed="rId3"/>
          <a:srcRect t="41752" b="40275"/>
          <a:stretch/>
        </p:blipFill>
        <p:spPr>
          <a:xfrm>
            <a:off x="0" y="3086183"/>
            <a:ext cx="9144000" cy="1753386"/>
          </a:xfrm>
          <a:prstGeom prst="rect">
            <a:avLst/>
          </a:prstGeom>
        </p:spPr>
      </p:pic>
      <p:pic>
        <p:nvPicPr>
          <p:cNvPr id="6" name="Picture 5"/>
          <p:cNvPicPr>
            <a:picLocks noChangeAspect="1"/>
          </p:cNvPicPr>
          <p:nvPr/>
        </p:nvPicPr>
        <p:blipFill rotWithShape="1">
          <a:blip r:embed="rId3"/>
          <a:srcRect t="41752" b="40275"/>
          <a:stretch/>
        </p:blipFill>
        <p:spPr>
          <a:xfrm>
            <a:off x="0" y="4991969"/>
            <a:ext cx="9144000" cy="1753386"/>
          </a:xfrm>
          <a:prstGeom prst="rect">
            <a:avLst/>
          </a:prstGeom>
        </p:spPr>
      </p:pic>
      <p:sp>
        <p:nvSpPr>
          <p:cNvPr id="7" name="Line 7"/>
          <p:cNvSpPr>
            <a:spLocks noChangeShapeType="1"/>
          </p:cNvSpPr>
          <p:nvPr/>
        </p:nvSpPr>
        <p:spPr bwMode="auto">
          <a:xfrm>
            <a:off x="0" y="3171024"/>
            <a:ext cx="9144000" cy="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nl-BE"/>
          </a:p>
        </p:txBody>
      </p:sp>
      <p:sp>
        <p:nvSpPr>
          <p:cNvPr id="11" name="Line 7"/>
          <p:cNvSpPr>
            <a:spLocks noChangeShapeType="1"/>
          </p:cNvSpPr>
          <p:nvPr/>
        </p:nvSpPr>
        <p:spPr bwMode="auto">
          <a:xfrm>
            <a:off x="0" y="4991969"/>
            <a:ext cx="9144000" cy="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nl-BE"/>
          </a:p>
        </p:txBody>
      </p:sp>
      <p:sp>
        <p:nvSpPr>
          <p:cNvPr id="13" name="Rectangle 12"/>
          <p:cNvSpPr/>
          <p:nvPr/>
        </p:nvSpPr>
        <p:spPr>
          <a:xfrm>
            <a:off x="828495" y="1709829"/>
            <a:ext cx="698460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Team </a:t>
            </a:r>
            <a:r>
              <a:rPr lang="en-US" sz="5400" b="0" cap="none" spc="0" dirty="0" err="1">
                <a:ln w="0"/>
                <a:solidFill>
                  <a:schemeClr val="tx1"/>
                </a:solidFill>
                <a:effectLst>
                  <a:outerShdw blurRad="38100" dist="19050" dir="2700000" algn="tl" rotWithShape="0">
                    <a:schemeClr val="dk1">
                      <a:alpha val="40000"/>
                    </a:schemeClr>
                  </a:outerShdw>
                </a:effectLst>
              </a:rPr>
              <a:t>voor</a:t>
            </a:r>
            <a:r>
              <a:rPr lang="en-US" sz="5400" b="0" cap="none" spc="0" dirty="0">
                <a:ln w="0"/>
                <a:solidFill>
                  <a:schemeClr val="tx1"/>
                </a:solidFill>
                <a:effectLst>
                  <a:outerShdw blurRad="38100" dist="19050" dir="2700000" algn="tl" rotWithShape="0">
                    <a:schemeClr val="dk1">
                      <a:alpha val="40000"/>
                    </a:schemeClr>
                  </a:outerShdw>
                </a:effectLst>
              </a:rPr>
              <a:t> community 1</a:t>
            </a:r>
          </a:p>
        </p:txBody>
      </p:sp>
      <p:sp>
        <p:nvSpPr>
          <p:cNvPr id="14" name="Rectangle 13"/>
          <p:cNvSpPr/>
          <p:nvPr/>
        </p:nvSpPr>
        <p:spPr>
          <a:xfrm>
            <a:off x="828495" y="3405157"/>
            <a:ext cx="698460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Team </a:t>
            </a:r>
            <a:r>
              <a:rPr lang="en-US" sz="5400" b="0" cap="none" spc="0" dirty="0" err="1">
                <a:ln w="0"/>
                <a:solidFill>
                  <a:schemeClr val="tx1"/>
                </a:solidFill>
                <a:effectLst>
                  <a:outerShdw blurRad="38100" dist="19050" dir="2700000" algn="tl" rotWithShape="0">
                    <a:schemeClr val="dk1">
                      <a:alpha val="40000"/>
                    </a:schemeClr>
                  </a:outerShdw>
                </a:effectLst>
              </a:rPr>
              <a:t>voor</a:t>
            </a:r>
            <a:r>
              <a:rPr lang="en-US" sz="5400" b="0" cap="none" spc="0" dirty="0">
                <a:ln w="0"/>
                <a:solidFill>
                  <a:schemeClr val="tx1"/>
                </a:solidFill>
                <a:effectLst>
                  <a:outerShdw blurRad="38100" dist="19050" dir="2700000" algn="tl" rotWithShape="0">
                    <a:schemeClr val="dk1">
                      <a:alpha val="40000"/>
                    </a:schemeClr>
                  </a:outerShdw>
                </a:effectLst>
              </a:rPr>
              <a:t> community 2</a:t>
            </a:r>
          </a:p>
        </p:txBody>
      </p:sp>
      <p:sp>
        <p:nvSpPr>
          <p:cNvPr id="15" name="Rectangle 14"/>
          <p:cNvSpPr/>
          <p:nvPr/>
        </p:nvSpPr>
        <p:spPr>
          <a:xfrm>
            <a:off x="828495" y="5406997"/>
            <a:ext cx="698460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Team </a:t>
            </a:r>
            <a:r>
              <a:rPr lang="en-US" sz="5400" b="0" cap="none" spc="0" dirty="0" err="1">
                <a:ln w="0"/>
                <a:solidFill>
                  <a:schemeClr val="tx1"/>
                </a:solidFill>
                <a:effectLst>
                  <a:outerShdw blurRad="38100" dist="19050" dir="2700000" algn="tl" rotWithShape="0">
                    <a:schemeClr val="dk1">
                      <a:alpha val="40000"/>
                    </a:schemeClr>
                  </a:outerShdw>
                </a:effectLst>
              </a:rPr>
              <a:t>voor</a:t>
            </a:r>
            <a:r>
              <a:rPr lang="en-US" sz="5400" b="0" cap="none" spc="0" dirty="0">
                <a:ln w="0"/>
                <a:solidFill>
                  <a:schemeClr val="tx1"/>
                </a:solidFill>
                <a:effectLst>
                  <a:outerShdw blurRad="38100" dist="19050" dir="2700000" algn="tl" rotWithShape="0">
                    <a:schemeClr val="dk1">
                      <a:alpha val="40000"/>
                    </a:schemeClr>
                  </a:outerShdw>
                </a:effectLst>
              </a:rPr>
              <a:t> community 3</a:t>
            </a:r>
          </a:p>
        </p:txBody>
      </p:sp>
    </p:spTree>
    <p:extLst>
      <p:ext uri="{BB962C8B-B14F-4D97-AF65-F5344CB8AC3E}">
        <p14:creationId xmlns:p14="http://schemas.microsoft.com/office/powerpoint/2010/main" val="3741816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929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41752" b="40275"/>
          <a:stretch/>
        </p:blipFill>
        <p:spPr>
          <a:xfrm>
            <a:off x="0" y="1417638"/>
            <a:ext cx="9144000" cy="1753386"/>
          </a:xfrm>
          <a:prstGeom prst="rect">
            <a:avLst/>
          </a:prstGeom>
        </p:spPr>
      </p:pic>
      <p:sp>
        <p:nvSpPr>
          <p:cNvPr id="3" name="Title 2"/>
          <p:cNvSpPr>
            <a:spLocks noGrp="1"/>
          </p:cNvSpPr>
          <p:nvPr>
            <p:ph type="title"/>
          </p:nvPr>
        </p:nvSpPr>
        <p:spPr/>
        <p:txBody>
          <a:bodyPr/>
          <a:lstStyle/>
          <a:p>
            <a:r>
              <a:rPr lang="nl-BE" dirty="0"/>
              <a:t>Eerst “parallelliseren”</a:t>
            </a:r>
          </a:p>
        </p:txBody>
      </p:sp>
      <p:pic>
        <p:nvPicPr>
          <p:cNvPr id="5" name="Picture 4"/>
          <p:cNvPicPr>
            <a:picLocks noChangeAspect="1"/>
          </p:cNvPicPr>
          <p:nvPr/>
        </p:nvPicPr>
        <p:blipFill rotWithShape="1">
          <a:blip r:embed="rId3"/>
          <a:srcRect t="41752" b="40275"/>
          <a:stretch/>
        </p:blipFill>
        <p:spPr>
          <a:xfrm>
            <a:off x="0" y="3086183"/>
            <a:ext cx="9144000" cy="1753386"/>
          </a:xfrm>
          <a:prstGeom prst="rect">
            <a:avLst/>
          </a:prstGeom>
        </p:spPr>
      </p:pic>
      <p:pic>
        <p:nvPicPr>
          <p:cNvPr id="6" name="Picture 5"/>
          <p:cNvPicPr>
            <a:picLocks noChangeAspect="1"/>
          </p:cNvPicPr>
          <p:nvPr/>
        </p:nvPicPr>
        <p:blipFill rotWithShape="1">
          <a:blip r:embed="rId3"/>
          <a:srcRect t="41752" b="40275"/>
          <a:stretch/>
        </p:blipFill>
        <p:spPr>
          <a:xfrm>
            <a:off x="0" y="4991969"/>
            <a:ext cx="9144000" cy="1753386"/>
          </a:xfrm>
          <a:prstGeom prst="rect">
            <a:avLst/>
          </a:prstGeom>
        </p:spPr>
      </p:pic>
      <p:sp>
        <p:nvSpPr>
          <p:cNvPr id="7" name="Line 7"/>
          <p:cNvSpPr>
            <a:spLocks noChangeShapeType="1"/>
          </p:cNvSpPr>
          <p:nvPr/>
        </p:nvSpPr>
        <p:spPr bwMode="auto">
          <a:xfrm>
            <a:off x="0" y="3171024"/>
            <a:ext cx="9144000" cy="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nl-BE"/>
          </a:p>
        </p:txBody>
      </p:sp>
      <p:sp>
        <p:nvSpPr>
          <p:cNvPr id="11" name="Line 7"/>
          <p:cNvSpPr>
            <a:spLocks noChangeShapeType="1"/>
          </p:cNvSpPr>
          <p:nvPr/>
        </p:nvSpPr>
        <p:spPr bwMode="auto">
          <a:xfrm>
            <a:off x="0" y="4991969"/>
            <a:ext cx="9144000" cy="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nl-BE"/>
          </a:p>
        </p:txBody>
      </p:sp>
      <p:sp>
        <p:nvSpPr>
          <p:cNvPr id="13" name="Rectangle 12"/>
          <p:cNvSpPr/>
          <p:nvPr/>
        </p:nvSpPr>
        <p:spPr>
          <a:xfrm>
            <a:off x="828495" y="1709829"/>
            <a:ext cx="698460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Team </a:t>
            </a:r>
            <a:r>
              <a:rPr lang="en-US" sz="5400" b="0" cap="none" spc="0" dirty="0" err="1">
                <a:ln w="0"/>
                <a:solidFill>
                  <a:schemeClr val="tx1"/>
                </a:solidFill>
                <a:effectLst>
                  <a:outerShdw blurRad="38100" dist="19050" dir="2700000" algn="tl" rotWithShape="0">
                    <a:schemeClr val="dk1">
                      <a:alpha val="40000"/>
                    </a:schemeClr>
                  </a:outerShdw>
                </a:effectLst>
              </a:rPr>
              <a:t>voor</a:t>
            </a:r>
            <a:r>
              <a:rPr lang="en-US" sz="5400" b="0" cap="none" spc="0" dirty="0">
                <a:ln w="0"/>
                <a:solidFill>
                  <a:schemeClr val="tx1"/>
                </a:solidFill>
                <a:effectLst>
                  <a:outerShdw blurRad="38100" dist="19050" dir="2700000" algn="tl" rotWithShape="0">
                    <a:schemeClr val="dk1">
                      <a:alpha val="40000"/>
                    </a:schemeClr>
                  </a:outerShdw>
                </a:effectLst>
              </a:rPr>
              <a:t> community 1</a:t>
            </a:r>
          </a:p>
        </p:txBody>
      </p:sp>
      <p:sp>
        <p:nvSpPr>
          <p:cNvPr id="14" name="Rectangle 13"/>
          <p:cNvSpPr/>
          <p:nvPr/>
        </p:nvSpPr>
        <p:spPr>
          <a:xfrm>
            <a:off x="828495" y="3405157"/>
            <a:ext cx="698460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Team </a:t>
            </a:r>
            <a:r>
              <a:rPr lang="en-US" sz="5400" b="0" cap="none" spc="0" dirty="0" err="1">
                <a:ln w="0"/>
                <a:solidFill>
                  <a:schemeClr val="tx1"/>
                </a:solidFill>
                <a:effectLst>
                  <a:outerShdw blurRad="38100" dist="19050" dir="2700000" algn="tl" rotWithShape="0">
                    <a:schemeClr val="dk1">
                      <a:alpha val="40000"/>
                    </a:schemeClr>
                  </a:outerShdw>
                </a:effectLst>
              </a:rPr>
              <a:t>voor</a:t>
            </a:r>
            <a:r>
              <a:rPr lang="en-US" sz="5400" b="0" cap="none" spc="0" dirty="0">
                <a:ln w="0"/>
                <a:solidFill>
                  <a:schemeClr val="tx1"/>
                </a:solidFill>
                <a:effectLst>
                  <a:outerShdw blurRad="38100" dist="19050" dir="2700000" algn="tl" rotWithShape="0">
                    <a:schemeClr val="dk1">
                      <a:alpha val="40000"/>
                    </a:schemeClr>
                  </a:outerShdw>
                </a:effectLst>
              </a:rPr>
              <a:t> community 2</a:t>
            </a:r>
          </a:p>
        </p:txBody>
      </p:sp>
      <p:sp>
        <p:nvSpPr>
          <p:cNvPr id="15" name="Rectangle 14"/>
          <p:cNvSpPr/>
          <p:nvPr/>
        </p:nvSpPr>
        <p:spPr>
          <a:xfrm>
            <a:off x="828495" y="5406997"/>
            <a:ext cx="698460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Team </a:t>
            </a:r>
            <a:r>
              <a:rPr lang="en-US" sz="5400" b="0" cap="none" spc="0" dirty="0" err="1">
                <a:ln w="0"/>
                <a:solidFill>
                  <a:schemeClr val="tx1"/>
                </a:solidFill>
                <a:effectLst>
                  <a:outerShdw blurRad="38100" dist="19050" dir="2700000" algn="tl" rotWithShape="0">
                    <a:schemeClr val="dk1">
                      <a:alpha val="40000"/>
                    </a:schemeClr>
                  </a:outerShdw>
                </a:effectLst>
              </a:rPr>
              <a:t>voor</a:t>
            </a:r>
            <a:r>
              <a:rPr lang="en-US" sz="5400" b="0" cap="none" spc="0" dirty="0">
                <a:ln w="0"/>
                <a:solidFill>
                  <a:schemeClr val="tx1"/>
                </a:solidFill>
                <a:effectLst>
                  <a:outerShdw blurRad="38100" dist="19050" dir="2700000" algn="tl" rotWithShape="0">
                    <a:schemeClr val="dk1">
                      <a:alpha val="40000"/>
                    </a:schemeClr>
                  </a:outerShdw>
                </a:effectLst>
              </a:rPr>
              <a:t> community 3</a:t>
            </a:r>
          </a:p>
        </p:txBody>
      </p:sp>
      <p:sp>
        <p:nvSpPr>
          <p:cNvPr id="8" name="Rounded Rectangular Callout 7"/>
          <p:cNvSpPr/>
          <p:nvPr/>
        </p:nvSpPr>
        <p:spPr>
          <a:xfrm>
            <a:off x="2709346" y="1323102"/>
            <a:ext cx="5769204" cy="3073138"/>
          </a:xfrm>
          <a:prstGeom prst="wedgeRoundRectCallout">
            <a:avLst>
              <a:gd name="adj1" fmla="val -38643"/>
              <a:gd name="adj2" fmla="val 69555"/>
              <a:gd name="adj3" fmla="val 16667"/>
            </a:avLst>
          </a:prstGeom>
        </p:spPr>
        <p:style>
          <a:lnRef idx="1">
            <a:schemeClr val="accent2"/>
          </a:lnRef>
          <a:fillRef idx="3">
            <a:schemeClr val="accent2"/>
          </a:fillRef>
          <a:effectRef idx="2">
            <a:schemeClr val="accent2"/>
          </a:effectRef>
          <a:fontRef idx="minor">
            <a:schemeClr val="lt1"/>
          </a:fontRef>
        </p:style>
        <p:txBody>
          <a:bodyPr rtlCol="0" anchor="ctr"/>
          <a:lstStyle/>
          <a:p>
            <a:r>
              <a:rPr lang="nl-BE" dirty="0"/>
              <a:t>“Sorteercriterium” </a:t>
            </a:r>
          </a:p>
          <a:p>
            <a:pPr marL="285750" indent="-285750">
              <a:buFontTx/>
              <a:buChar char="-"/>
            </a:pPr>
            <a:r>
              <a:rPr lang="nl-BE" dirty="0"/>
              <a:t>kenmerken van de leerlingen/cursisten: volgens niveau, talent, leerstijl, afkomst, specifieke behoeften</a:t>
            </a:r>
          </a:p>
          <a:p>
            <a:pPr marL="285750" indent="-285750">
              <a:buFontTx/>
              <a:buChar char="-"/>
            </a:pPr>
            <a:r>
              <a:rPr lang="nl-BE" dirty="0"/>
              <a:t>studierichtingen of leerlijnen; </a:t>
            </a:r>
          </a:p>
          <a:p>
            <a:pPr marL="285750" indent="-285750">
              <a:buFontTx/>
              <a:buChar char="-"/>
            </a:pPr>
            <a:r>
              <a:rPr lang="nl-BE" dirty="0"/>
              <a:t>kenmerken van de afnemers van cursisten of leerlingen en hun specifieke behoeften: • overheid, • sectoren: zorg, diensten, haven, textiel …, • vervolgonderwijs; </a:t>
            </a:r>
          </a:p>
          <a:p>
            <a:pPr marL="285750" indent="-285750">
              <a:buFontTx/>
              <a:buChar char="-"/>
            </a:pPr>
            <a:r>
              <a:rPr lang="nl-BE" dirty="0"/>
              <a:t>regionale kenmerken</a:t>
            </a:r>
          </a:p>
        </p:txBody>
      </p:sp>
      <p:sp>
        <p:nvSpPr>
          <p:cNvPr id="16" name="Rounded Rectangular Callout 15"/>
          <p:cNvSpPr/>
          <p:nvPr/>
        </p:nvSpPr>
        <p:spPr>
          <a:xfrm>
            <a:off x="4831948" y="5292593"/>
            <a:ext cx="3444786" cy="1319752"/>
          </a:xfrm>
          <a:prstGeom prst="wedgeRoundRectCallout">
            <a:avLst>
              <a:gd name="adj1" fmla="val -31254"/>
              <a:gd name="adj2" fmla="val -69016"/>
              <a:gd name="adj3" fmla="val 16667"/>
            </a:avLst>
          </a:prstGeom>
        </p:spPr>
        <p:style>
          <a:lnRef idx="1">
            <a:schemeClr val="accent2"/>
          </a:lnRef>
          <a:fillRef idx="3">
            <a:schemeClr val="accent2"/>
          </a:fillRef>
          <a:effectRef idx="2">
            <a:schemeClr val="accent2"/>
          </a:effectRef>
          <a:fontRef idx="minor">
            <a:schemeClr val="lt1"/>
          </a:fontRef>
        </p:style>
        <p:txBody>
          <a:bodyPr rtlCol="0" anchor="ctr"/>
          <a:lstStyle/>
          <a:p>
            <a:r>
              <a:rPr lang="nl-BE" dirty="0"/>
              <a:t>Hou ook rekening met de grootte van een community (gebruik 120 leerlingen als maximum)</a:t>
            </a:r>
          </a:p>
        </p:txBody>
      </p:sp>
    </p:spTree>
    <p:extLst>
      <p:ext uri="{BB962C8B-B14F-4D97-AF65-F5344CB8AC3E}">
        <p14:creationId xmlns:p14="http://schemas.microsoft.com/office/powerpoint/2010/main" val="3188819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41752" b="40275"/>
          <a:stretch/>
        </p:blipFill>
        <p:spPr>
          <a:xfrm>
            <a:off x="0" y="1417638"/>
            <a:ext cx="9144000" cy="1753386"/>
          </a:xfrm>
          <a:prstGeom prst="rect">
            <a:avLst/>
          </a:prstGeom>
        </p:spPr>
      </p:pic>
      <p:sp>
        <p:nvSpPr>
          <p:cNvPr id="3" name="Title 2"/>
          <p:cNvSpPr>
            <a:spLocks noGrp="1"/>
          </p:cNvSpPr>
          <p:nvPr>
            <p:ph type="title"/>
          </p:nvPr>
        </p:nvSpPr>
        <p:spPr/>
        <p:txBody>
          <a:bodyPr>
            <a:normAutofit fontScale="90000"/>
          </a:bodyPr>
          <a:lstStyle/>
          <a:p>
            <a:r>
              <a:rPr lang="nl-BE" dirty="0"/>
              <a:t>Dan pas “segmenteren” </a:t>
            </a:r>
            <a:br>
              <a:rPr lang="nl-BE" dirty="0"/>
            </a:br>
            <a:r>
              <a:rPr lang="nl-BE" dirty="0"/>
              <a:t>(of knippen)</a:t>
            </a:r>
          </a:p>
        </p:txBody>
      </p:sp>
      <p:pic>
        <p:nvPicPr>
          <p:cNvPr id="5" name="Picture 4"/>
          <p:cNvPicPr>
            <a:picLocks noChangeAspect="1"/>
          </p:cNvPicPr>
          <p:nvPr/>
        </p:nvPicPr>
        <p:blipFill rotWithShape="1">
          <a:blip r:embed="rId3"/>
          <a:srcRect t="41752" b="40275"/>
          <a:stretch/>
        </p:blipFill>
        <p:spPr>
          <a:xfrm>
            <a:off x="0" y="3086183"/>
            <a:ext cx="9144000" cy="1753386"/>
          </a:xfrm>
          <a:prstGeom prst="rect">
            <a:avLst/>
          </a:prstGeom>
        </p:spPr>
      </p:pic>
      <p:pic>
        <p:nvPicPr>
          <p:cNvPr id="6" name="Picture 5"/>
          <p:cNvPicPr>
            <a:picLocks noChangeAspect="1"/>
          </p:cNvPicPr>
          <p:nvPr/>
        </p:nvPicPr>
        <p:blipFill rotWithShape="1">
          <a:blip r:embed="rId3"/>
          <a:srcRect t="41752" b="40275"/>
          <a:stretch/>
        </p:blipFill>
        <p:spPr>
          <a:xfrm>
            <a:off x="0" y="4991969"/>
            <a:ext cx="9144000" cy="1753386"/>
          </a:xfrm>
          <a:prstGeom prst="rect">
            <a:avLst/>
          </a:prstGeom>
        </p:spPr>
      </p:pic>
      <p:sp>
        <p:nvSpPr>
          <p:cNvPr id="7" name="Line 7"/>
          <p:cNvSpPr>
            <a:spLocks noChangeShapeType="1"/>
          </p:cNvSpPr>
          <p:nvPr/>
        </p:nvSpPr>
        <p:spPr bwMode="auto">
          <a:xfrm>
            <a:off x="0" y="3171024"/>
            <a:ext cx="9144000" cy="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nl-BE">
              <a:solidFill>
                <a:prstClr val="black"/>
              </a:solidFill>
            </a:endParaRPr>
          </a:p>
        </p:txBody>
      </p:sp>
      <p:sp>
        <p:nvSpPr>
          <p:cNvPr id="11" name="Line 7"/>
          <p:cNvSpPr>
            <a:spLocks noChangeShapeType="1"/>
          </p:cNvSpPr>
          <p:nvPr/>
        </p:nvSpPr>
        <p:spPr bwMode="auto">
          <a:xfrm>
            <a:off x="0" y="4991969"/>
            <a:ext cx="9144000" cy="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nl-BE">
              <a:solidFill>
                <a:prstClr val="black"/>
              </a:solidFill>
            </a:endParaRPr>
          </a:p>
        </p:txBody>
      </p:sp>
      <p:sp>
        <p:nvSpPr>
          <p:cNvPr id="14" name="Line 4"/>
          <p:cNvSpPr>
            <a:spLocks noChangeShapeType="1"/>
          </p:cNvSpPr>
          <p:nvPr/>
        </p:nvSpPr>
        <p:spPr bwMode="auto">
          <a:xfrm>
            <a:off x="2772554" y="1753386"/>
            <a:ext cx="0" cy="4666268"/>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nl-BE">
              <a:solidFill>
                <a:prstClr val="black"/>
              </a:solidFill>
            </a:endParaRPr>
          </a:p>
        </p:txBody>
      </p:sp>
      <p:sp>
        <p:nvSpPr>
          <p:cNvPr id="17" name="Text Box 10"/>
          <p:cNvSpPr txBox="1">
            <a:spLocks noChangeArrowheads="1"/>
          </p:cNvSpPr>
          <p:nvPr/>
        </p:nvSpPr>
        <p:spPr bwMode="auto">
          <a:xfrm rot="-5400000">
            <a:off x="2505854" y="6275895"/>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panose="020B0602030504020204" pitchFamily="34" charset="0"/>
              </a:defRPr>
            </a:lvl1pPr>
            <a:lvl2pPr marL="742950" indent="-285750" eaLnBrk="0" hangingPunct="0">
              <a:defRPr sz="2400">
                <a:solidFill>
                  <a:schemeClr val="tx1"/>
                </a:solidFill>
                <a:latin typeface="Lucida Sans Unicode" panose="020B0602030504020204" pitchFamily="34" charset="0"/>
              </a:defRPr>
            </a:lvl2pPr>
            <a:lvl3pPr marL="1143000" indent="-228600" eaLnBrk="0" hangingPunct="0">
              <a:defRPr sz="2400">
                <a:solidFill>
                  <a:schemeClr val="tx1"/>
                </a:solidFill>
                <a:latin typeface="Lucida Sans Unicode" panose="020B0602030504020204" pitchFamily="34" charset="0"/>
              </a:defRPr>
            </a:lvl3pPr>
            <a:lvl4pPr marL="1600200" indent="-228600" eaLnBrk="0" hangingPunct="0">
              <a:defRPr sz="2400">
                <a:solidFill>
                  <a:schemeClr val="tx1"/>
                </a:solidFill>
                <a:latin typeface="Lucida Sans Unicode" panose="020B0602030504020204" pitchFamily="34" charset="0"/>
              </a:defRPr>
            </a:lvl4pPr>
            <a:lvl5pPr marL="2057400" indent="-228600" eaLnBrk="0" hangingPunct="0">
              <a:defRPr sz="2400">
                <a:solidFill>
                  <a:schemeClr val="tx1"/>
                </a:solidFill>
                <a:latin typeface="Lucida Sans Unicode" panose="020B0602030504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defRPr>
            </a:lvl9pPr>
          </a:lstStyle>
          <a:p>
            <a:pPr algn="ctr"/>
            <a:r>
              <a:rPr lang="nl-NL" altLang="nl-NL" b="1" dirty="0">
                <a:solidFill>
                  <a:srgbClr val="1F497D"/>
                </a:solidFill>
                <a:latin typeface="Arial" panose="020B0604020202020204" pitchFamily="34" charset="0"/>
                <a:cs typeface="Arial" panose="020B0604020202020204" pitchFamily="34" charset="0"/>
                <a:sym typeface="Wingdings" panose="05000000000000000000" pitchFamily="2" charset="2"/>
              </a:rPr>
              <a:t></a:t>
            </a:r>
            <a:endParaRPr lang="nl-NL" altLang="nl-NL" b="1" dirty="0">
              <a:solidFill>
                <a:srgbClr val="1F497D"/>
              </a:solidFill>
              <a:latin typeface="Arial" panose="020B0604020202020204" pitchFamily="34" charset="0"/>
              <a:cs typeface="Arial" panose="020B0604020202020204" pitchFamily="34" charset="0"/>
            </a:endParaRPr>
          </a:p>
        </p:txBody>
      </p:sp>
      <p:sp>
        <p:nvSpPr>
          <p:cNvPr id="18" name="Text Box 11"/>
          <p:cNvSpPr txBox="1">
            <a:spLocks noChangeArrowheads="1"/>
          </p:cNvSpPr>
          <p:nvPr/>
        </p:nvSpPr>
        <p:spPr bwMode="auto">
          <a:xfrm rot="-5400000">
            <a:off x="5183721" y="6255989"/>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panose="020B0602030504020204" pitchFamily="34" charset="0"/>
              </a:defRPr>
            </a:lvl1pPr>
            <a:lvl2pPr marL="742950" indent="-285750" eaLnBrk="0" hangingPunct="0">
              <a:defRPr sz="2400">
                <a:solidFill>
                  <a:schemeClr val="tx1"/>
                </a:solidFill>
                <a:latin typeface="Lucida Sans Unicode" panose="020B0602030504020204" pitchFamily="34" charset="0"/>
              </a:defRPr>
            </a:lvl2pPr>
            <a:lvl3pPr marL="1143000" indent="-228600" eaLnBrk="0" hangingPunct="0">
              <a:defRPr sz="2400">
                <a:solidFill>
                  <a:schemeClr val="tx1"/>
                </a:solidFill>
                <a:latin typeface="Lucida Sans Unicode" panose="020B0602030504020204" pitchFamily="34" charset="0"/>
              </a:defRPr>
            </a:lvl3pPr>
            <a:lvl4pPr marL="1600200" indent="-228600" eaLnBrk="0" hangingPunct="0">
              <a:defRPr sz="2400">
                <a:solidFill>
                  <a:schemeClr val="tx1"/>
                </a:solidFill>
                <a:latin typeface="Lucida Sans Unicode" panose="020B0602030504020204" pitchFamily="34" charset="0"/>
              </a:defRPr>
            </a:lvl4pPr>
            <a:lvl5pPr marL="2057400" indent="-228600" eaLnBrk="0" hangingPunct="0">
              <a:defRPr sz="2400">
                <a:solidFill>
                  <a:schemeClr val="tx1"/>
                </a:solidFill>
                <a:latin typeface="Lucida Sans Unicode" panose="020B0602030504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defRPr>
            </a:lvl9pPr>
          </a:lstStyle>
          <a:p>
            <a:pPr algn="ctr"/>
            <a:r>
              <a:rPr lang="nl-NL" altLang="nl-NL" b="1" dirty="0">
                <a:solidFill>
                  <a:srgbClr val="1F497D"/>
                </a:solidFill>
                <a:latin typeface="Arial" panose="020B0604020202020204" pitchFamily="34" charset="0"/>
                <a:cs typeface="Arial" panose="020B0604020202020204" pitchFamily="34" charset="0"/>
                <a:sym typeface="Wingdings" panose="05000000000000000000" pitchFamily="2" charset="2"/>
              </a:rPr>
              <a:t></a:t>
            </a:r>
            <a:endParaRPr lang="nl-NL" altLang="nl-NL" b="1" dirty="0">
              <a:solidFill>
                <a:srgbClr val="1F497D"/>
              </a:solidFill>
              <a:latin typeface="Arial" panose="020B0604020202020204" pitchFamily="34" charset="0"/>
              <a:cs typeface="Arial" panose="020B0604020202020204" pitchFamily="34" charset="0"/>
            </a:endParaRPr>
          </a:p>
        </p:txBody>
      </p:sp>
      <p:sp>
        <p:nvSpPr>
          <p:cNvPr id="16" name="Rectangle 15"/>
          <p:cNvSpPr/>
          <p:nvPr/>
        </p:nvSpPr>
        <p:spPr>
          <a:xfrm>
            <a:off x="3001154" y="5383646"/>
            <a:ext cx="5866010" cy="769441"/>
          </a:xfrm>
          <a:prstGeom prst="rect">
            <a:avLst/>
          </a:prstGeom>
          <a:noFill/>
        </p:spPr>
        <p:txBody>
          <a:bodyPr wrap="squar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rPr>
              <a:t>Team </a:t>
            </a:r>
            <a:r>
              <a:rPr lang="en-US" sz="4400" b="0" cap="none" spc="0" dirty="0" err="1">
                <a:ln w="0"/>
                <a:solidFill>
                  <a:schemeClr val="tx1"/>
                </a:solidFill>
                <a:effectLst>
                  <a:outerShdw blurRad="38100" dist="19050" dir="2700000" algn="tl" rotWithShape="0">
                    <a:schemeClr val="dk1">
                      <a:alpha val="40000"/>
                    </a:schemeClr>
                  </a:outerShdw>
                </a:effectLst>
              </a:rPr>
              <a:t>voor</a:t>
            </a:r>
            <a:r>
              <a:rPr lang="en-US" sz="4400" b="0" cap="none" spc="0" dirty="0">
                <a:ln w="0"/>
                <a:solidFill>
                  <a:schemeClr val="tx1"/>
                </a:solidFill>
                <a:effectLst>
                  <a:outerShdw blurRad="38100" dist="19050" dir="2700000" algn="tl" rotWithShape="0">
                    <a:schemeClr val="dk1">
                      <a:alpha val="40000"/>
                    </a:schemeClr>
                  </a:outerShdw>
                </a:effectLst>
              </a:rPr>
              <a:t> community 3</a:t>
            </a:r>
          </a:p>
        </p:txBody>
      </p:sp>
      <p:sp>
        <p:nvSpPr>
          <p:cNvPr id="19" name="Rectangle 18"/>
          <p:cNvSpPr/>
          <p:nvPr/>
        </p:nvSpPr>
        <p:spPr>
          <a:xfrm>
            <a:off x="67141" y="1755200"/>
            <a:ext cx="2588348" cy="2965194"/>
          </a:xfrm>
          <a:prstGeom prst="rect">
            <a:avLst/>
          </a:prstGeom>
        </p:spPr>
        <p:style>
          <a:lnRef idx="2">
            <a:schemeClr val="accent5"/>
          </a:lnRef>
          <a:fillRef idx="1">
            <a:schemeClr val="lt1"/>
          </a:fillRef>
          <a:effectRef idx="0">
            <a:schemeClr val="accent5"/>
          </a:effectRef>
          <a:fontRef idx="minor">
            <a:schemeClr val="dk1"/>
          </a:fontRef>
        </p:style>
        <p:txBody>
          <a:bodyPr wrap="square" lIns="91440" tIns="45720" rIns="91440" bIns="45720" anchor="ctr">
            <a:no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Team </a:t>
            </a:r>
            <a:r>
              <a:rPr lang="en-US" sz="3600" b="0" cap="none" spc="0" dirty="0" err="1">
                <a:ln w="0"/>
                <a:solidFill>
                  <a:schemeClr val="tx1"/>
                </a:solidFill>
                <a:effectLst>
                  <a:outerShdw blurRad="38100" dist="19050" dir="2700000" algn="tl" rotWithShape="0">
                    <a:schemeClr val="dk1">
                      <a:alpha val="40000"/>
                    </a:schemeClr>
                  </a:outerShdw>
                </a:effectLst>
              </a:rPr>
              <a:t>voor</a:t>
            </a:r>
            <a:r>
              <a:rPr lang="en-US" sz="3600" b="0" cap="none" spc="0" dirty="0">
                <a:ln w="0"/>
                <a:solidFill>
                  <a:schemeClr val="tx1"/>
                </a:solidFill>
                <a:effectLst>
                  <a:outerShdw blurRad="38100" dist="19050" dir="2700000" algn="tl" rotWithShape="0">
                    <a:schemeClr val="dk1">
                      <a:alpha val="40000"/>
                    </a:schemeClr>
                  </a:outerShdw>
                </a:effectLst>
              </a:rPr>
              <a:t> community </a:t>
            </a:r>
            <a:r>
              <a:rPr lang="en-US" sz="3600" dirty="0">
                <a:ln w="0"/>
                <a:effectLst>
                  <a:outerShdw blurRad="38100" dist="19050" dir="2700000" algn="tl" rotWithShape="0">
                    <a:schemeClr val="dk1">
                      <a:alpha val="40000"/>
                    </a:schemeClr>
                  </a:outerShdw>
                </a:effectLst>
              </a:rPr>
              <a:t>A</a:t>
            </a:r>
            <a:endParaRPr lang="en-US" sz="3600" b="0" cap="none" spc="0" dirty="0">
              <a:ln w="0"/>
              <a:solidFill>
                <a:schemeClr val="tx1"/>
              </a:solidFill>
              <a:effectLst>
                <a:outerShdw blurRad="38100" dist="19050" dir="2700000" algn="tl" rotWithShape="0">
                  <a:schemeClr val="dk1">
                    <a:alpha val="40000"/>
                  </a:schemeClr>
                </a:outerShdw>
              </a:effectLst>
            </a:endParaRPr>
          </a:p>
        </p:txBody>
      </p:sp>
      <p:sp>
        <p:nvSpPr>
          <p:cNvPr id="15" name="Rectangle 14"/>
          <p:cNvSpPr/>
          <p:nvPr/>
        </p:nvSpPr>
        <p:spPr>
          <a:xfrm>
            <a:off x="3025272" y="3505290"/>
            <a:ext cx="5866010" cy="769441"/>
          </a:xfrm>
          <a:prstGeom prst="rect">
            <a:avLst/>
          </a:prstGeom>
          <a:noFill/>
        </p:spPr>
        <p:txBody>
          <a:bodyPr wrap="squar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rPr>
              <a:t>Team </a:t>
            </a:r>
            <a:r>
              <a:rPr lang="en-US" sz="4400" b="0" cap="none" spc="0" dirty="0" err="1">
                <a:ln w="0"/>
                <a:solidFill>
                  <a:schemeClr val="tx1"/>
                </a:solidFill>
                <a:effectLst>
                  <a:outerShdw blurRad="38100" dist="19050" dir="2700000" algn="tl" rotWithShape="0">
                    <a:schemeClr val="dk1">
                      <a:alpha val="40000"/>
                    </a:schemeClr>
                  </a:outerShdw>
                </a:effectLst>
              </a:rPr>
              <a:t>voor</a:t>
            </a:r>
            <a:r>
              <a:rPr lang="en-US" sz="4400" b="0" cap="none" spc="0" dirty="0">
                <a:ln w="0"/>
                <a:solidFill>
                  <a:schemeClr val="tx1"/>
                </a:solidFill>
                <a:effectLst>
                  <a:outerShdw blurRad="38100" dist="19050" dir="2700000" algn="tl" rotWithShape="0">
                    <a:schemeClr val="dk1">
                      <a:alpha val="40000"/>
                    </a:schemeClr>
                  </a:outerShdw>
                </a:effectLst>
              </a:rPr>
              <a:t> community 2</a:t>
            </a:r>
          </a:p>
        </p:txBody>
      </p:sp>
      <p:sp>
        <p:nvSpPr>
          <p:cNvPr id="20" name="Rectangle 19"/>
          <p:cNvSpPr/>
          <p:nvPr/>
        </p:nvSpPr>
        <p:spPr>
          <a:xfrm>
            <a:off x="3001154" y="1867189"/>
            <a:ext cx="5866010" cy="769441"/>
          </a:xfrm>
          <a:prstGeom prst="rect">
            <a:avLst/>
          </a:prstGeom>
          <a:noFill/>
        </p:spPr>
        <p:txBody>
          <a:bodyPr wrap="squar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rPr>
              <a:t>Team </a:t>
            </a:r>
            <a:r>
              <a:rPr lang="en-US" sz="4400" b="0" cap="none" spc="0" dirty="0" err="1">
                <a:ln w="0"/>
                <a:solidFill>
                  <a:schemeClr val="tx1"/>
                </a:solidFill>
                <a:effectLst>
                  <a:outerShdw blurRad="38100" dist="19050" dir="2700000" algn="tl" rotWithShape="0">
                    <a:schemeClr val="dk1">
                      <a:alpha val="40000"/>
                    </a:schemeClr>
                  </a:outerShdw>
                </a:effectLst>
              </a:rPr>
              <a:t>voor</a:t>
            </a:r>
            <a:r>
              <a:rPr lang="en-US" sz="4400" b="0" cap="none" spc="0" dirty="0">
                <a:ln w="0"/>
                <a:solidFill>
                  <a:schemeClr val="tx1"/>
                </a:solidFill>
                <a:effectLst>
                  <a:outerShdw blurRad="38100" dist="19050" dir="2700000" algn="tl" rotWithShape="0">
                    <a:schemeClr val="dk1">
                      <a:alpha val="40000"/>
                    </a:schemeClr>
                  </a:outerShdw>
                </a:effectLst>
              </a:rPr>
              <a:t> community 1</a:t>
            </a:r>
          </a:p>
        </p:txBody>
      </p:sp>
      <p:sp>
        <p:nvSpPr>
          <p:cNvPr id="21" name="Rectangle 20"/>
          <p:cNvSpPr/>
          <p:nvPr/>
        </p:nvSpPr>
        <p:spPr>
          <a:xfrm>
            <a:off x="67141" y="5160559"/>
            <a:ext cx="2588348" cy="1570452"/>
          </a:xfrm>
          <a:prstGeom prst="rect">
            <a:avLst/>
          </a:prstGeom>
        </p:spPr>
        <p:style>
          <a:lnRef idx="2">
            <a:schemeClr val="accent5"/>
          </a:lnRef>
          <a:fillRef idx="1">
            <a:schemeClr val="lt1"/>
          </a:fillRef>
          <a:effectRef idx="0">
            <a:schemeClr val="accent5"/>
          </a:effectRef>
          <a:fontRef idx="minor">
            <a:schemeClr val="dk1"/>
          </a:fontRef>
        </p:style>
        <p:txBody>
          <a:bodyPr wrap="square" lIns="91440" tIns="45720" rIns="91440" bIns="45720" anchor="ctr">
            <a:no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Team </a:t>
            </a:r>
            <a:r>
              <a:rPr lang="en-US" sz="3600" b="0" cap="none" spc="0" dirty="0" err="1">
                <a:ln w="0"/>
                <a:solidFill>
                  <a:schemeClr val="tx1"/>
                </a:solidFill>
                <a:effectLst>
                  <a:outerShdw blurRad="38100" dist="19050" dir="2700000" algn="tl" rotWithShape="0">
                    <a:schemeClr val="dk1">
                      <a:alpha val="40000"/>
                    </a:schemeClr>
                  </a:outerShdw>
                </a:effectLst>
              </a:rPr>
              <a:t>voor</a:t>
            </a:r>
            <a:r>
              <a:rPr lang="en-US" sz="3600" b="0" cap="none" spc="0" dirty="0">
                <a:ln w="0"/>
                <a:solidFill>
                  <a:schemeClr val="tx1"/>
                </a:solidFill>
                <a:effectLst>
                  <a:outerShdw blurRad="38100" dist="19050" dir="2700000" algn="tl" rotWithShape="0">
                    <a:schemeClr val="dk1">
                      <a:alpha val="40000"/>
                    </a:schemeClr>
                  </a:outerShdw>
                </a:effectLst>
              </a:rPr>
              <a:t> community </a:t>
            </a:r>
            <a:r>
              <a:rPr lang="en-US" sz="3600" dirty="0">
                <a:ln w="0"/>
                <a:effectLst>
                  <a:outerShdw blurRad="38100" dist="19050" dir="2700000" algn="tl" rotWithShape="0">
                    <a:schemeClr val="dk1">
                      <a:alpha val="40000"/>
                    </a:schemeClr>
                  </a:outerShdw>
                </a:effectLst>
              </a:rPr>
              <a:t>B</a:t>
            </a:r>
            <a:endParaRPr lang="en-US"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297273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41752" b="40275"/>
          <a:stretch/>
        </p:blipFill>
        <p:spPr>
          <a:xfrm>
            <a:off x="0" y="1417638"/>
            <a:ext cx="9144000" cy="1753386"/>
          </a:xfrm>
          <a:prstGeom prst="rect">
            <a:avLst/>
          </a:prstGeom>
        </p:spPr>
      </p:pic>
      <p:sp>
        <p:nvSpPr>
          <p:cNvPr id="3" name="Title 2"/>
          <p:cNvSpPr>
            <a:spLocks noGrp="1"/>
          </p:cNvSpPr>
          <p:nvPr>
            <p:ph type="title"/>
          </p:nvPr>
        </p:nvSpPr>
        <p:spPr/>
        <p:txBody>
          <a:bodyPr>
            <a:normAutofit fontScale="90000"/>
          </a:bodyPr>
          <a:lstStyle/>
          <a:p>
            <a:r>
              <a:rPr lang="nl-BE" dirty="0"/>
              <a:t>Dan pas “segmenteren” </a:t>
            </a:r>
            <a:br>
              <a:rPr lang="nl-BE" dirty="0"/>
            </a:br>
            <a:r>
              <a:rPr lang="nl-BE" dirty="0"/>
              <a:t>(of knippen)</a:t>
            </a:r>
          </a:p>
        </p:txBody>
      </p:sp>
      <p:pic>
        <p:nvPicPr>
          <p:cNvPr id="5" name="Picture 4"/>
          <p:cNvPicPr>
            <a:picLocks noChangeAspect="1"/>
          </p:cNvPicPr>
          <p:nvPr/>
        </p:nvPicPr>
        <p:blipFill rotWithShape="1">
          <a:blip r:embed="rId3"/>
          <a:srcRect t="41752" b="40275"/>
          <a:stretch/>
        </p:blipFill>
        <p:spPr>
          <a:xfrm>
            <a:off x="0" y="3086183"/>
            <a:ext cx="9144000" cy="1753386"/>
          </a:xfrm>
          <a:prstGeom prst="rect">
            <a:avLst/>
          </a:prstGeom>
        </p:spPr>
      </p:pic>
      <p:pic>
        <p:nvPicPr>
          <p:cNvPr id="6" name="Picture 5"/>
          <p:cNvPicPr>
            <a:picLocks noChangeAspect="1"/>
          </p:cNvPicPr>
          <p:nvPr/>
        </p:nvPicPr>
        <p:blipFill rotWithShape="1">
          <a:blip r:embed="rId3"/>
          <a:srcRect t="41752" b="40275"/>
          <a:stretch/>
        </p:blipFill>
        <p:spPr>
          <a:xfrm>
            <a:off x="0" y="4991969"/>
            <a:ext cx="9144000" cy="1753386"/>
          </a:xfrm>
          <a:prstGeom prst="rect">
            <a:avLst/>
          </a:prstGeom>
        </p:spPr>
      </p:pic>
      <p:sp>
        <p:nvSpPr>
          <p:cNvPr id="7" name="Line 7"/>
          <p:cNvSpPr>
            <a:spLocks noChangeShapeType="1"/>
          </p:cNvSpPr>
          <p:nvPr/>
        </p:nvSpPr>
        <p:spPr bwMode="auto">
          <a:xfrm>
            <a:off x="0" y="3171024"/>
            <a:ext cx="9144000" cy="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nl-BE">
              <a:solidFill>
                <a:prstClr val="black"/>
              </a:solidFill>
            </a:endParaRPr>
          </a:p>
        </p:txBody>
      </p:sp>
      <p:sp>
        <p:nvSpPr>
          <p:cNvPr id="11" name="Line 7"/>
          <p:cNvSpPr>
            <a:spLocks noChangeShapeType="1"/>
          </p:cNvSpPr>
          <p:nvPr/>
        </p:nvSpPr>
        <p:spPr bwMode="auto">
          <a:xfrm>
            <a:off x="0" y="4991969"/>
            <a:ext cx="9144000" cy="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nl-BE">
              <a:solidFill>
                <a:prstClr val="black"/>
              </a:solidFill>
            </a:endParaRPr>
          </a:p>
        </p:txBody>
      </p:sp>
      <p:sp>
        <p:nvSpPr>
          <p:cNvPr id="14" name="Line 4"/>
          <p:cNvSpPr>
            <a:spLocks noChangeShapeType="1"/>
          </p:cNvSpPr>
          <p:nvPr/>
        </p:nvSpPr>
        <p:spPr bwMode="auto">
          <a:xfrm>
            <a:off x="2772554" y="1753386"/>
            <a:ext cx="0" cy="4666268"/>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nl-BE">
              <a:solidFill>
                <a:prstClr val="black"/>
              </a:solidFill>
            </a:endParaRPr>
          </a:p>
        </p:txBody>
      </p:sp>
      <p:sp>
        <p:nvSpPr>
          <p:cNvPr id="17" name="Text Box 10"/>
          <p:cNvSpPr txBox="1">
            <a:spLocks noChangeArrowheads="1"/>
          </p:cNvSpPr>
          <p:nvPr/>
        </p:nvSpPr>
        <p:spPr bwMode="auto">
          <a:xfrm rot="-5400000">
            <a:off x="2505854" y="6275895"/>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panose="020B0602030504020204" pitchFamily="34" charset="0"/>
              </a:defRPr>
            </a:lvl1pPr>
            <a:lvl2pPr marL="742950" indent="-285750" eaLnBrk="0" hangingPunct="0">
              <a:defRPr sz="2400">
                <a:solidFill>
                  <a:schemeClr val="tx1"/>
                </a:solidFill>
                <a:latin typeface="Lucida Sans Unicode" panose="020B0602030504020204" pitchFamily="34" charset="0"/>
              </a:defRPr>
            </a:lvl2pPr>
            <a:lvl3pPr marL="1143000" indent="-228600" eaLnBrk="0" hangingPunct="0">
              <a:defRPr sz="2400">
                <a:solidFill>
                  <a:schemeClr val="tx1"/>
                </a:solidFill>
                <a:latin typeface="Lucida Sans Unicode" panose="020B0602030504020204" pitchFamily="34" charset="0"/>
              </a:defRPr>
            </a:lvl3pPr>
            <a:lvl4pPr marL="1600200" indent="-228600" eaLnBrk="0" hangingPunct="0">
              <a:defRPr sz="2400">
                <a:solidFill>
                  <a:schemeClr val="tx1"/>
                </a:solidFill>
                <a:latin typeface="Lucida Sans Unicode" panose="020B0602030504020204" pitchFamily="34" charset="0"/>
              </a:defRPr>
            </a:lvl4pPr>
            <a:lvl5pPr marL="2057400" indent="-228600" eaLnBrk="0" hangingPunct="0">
              <a:defRPr sz="2400">
                <a:solidFill>
                  <a:schemeClr val="tx1"/>
                </a:solidFill>
                <a:latin typeface="Lucida Sans Unicode" panose="020B0602030504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defRPr>
            </a:lvl9pPr>
          </a:lstStyle>
          <a:p>
            <a:pPr algn="ctr"/>
            <a:r>
              <a:rPr lang="nl-NL" altLang="nl-NL" b="1" dirty="0">
                <a:solidFill>
                  <a:srgbClr val="1F497D"/>
                </a:solidFill>
                <a:latin typeface="Arial" panose="020B0604020202020204" pitchFamily="34" charset="0"/>
                <a:cs typeface="Arial" panose="020B0604020202020204" pitchFamily="34" charset="0"/>
                <a:sym typeface="Wingdings" panose="05000000000000000000" pitchFamily="2" charset="2"/>
              </a:rPr>
              <a:t></a:t>
            </a:r>
            <a:endParaRPr lang="nl-NL" altLang="nl-NL" b="1" dirty="0">
              <a:solidFill>
                <a:srgbClr val="1F497D"/>
              </a:solidFill>
              <a:latin typeface="Arial" panose="020B0604020202020204" pitchFamily="34" charset="0"/>
              <a:cs typeface="Arial" panose="020B0604020202020204" pitchFamily="34" charset="0"/>
            </a:endParaRPr>
          </a:p>
        </p:txBody>
      </p:sp>
      <p:sp>
        <p:nvSpPr>
          <p:cNvPr id="18" name="Text Box 11"/>
          <p:cNvSpPr txBox="1">
            <a:spLocks noChangeArrowheads="1"/>
          </p:cNvSpPr>
          <p:nvPr/>
        </p:nvSpPr>
        <p:spPr bwMode="auto">
          <a:xfrm rot="-5400000">
            <a:off x="5183721" y="6255989"/>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panose="020B0602030504020204" pitchFamily="34" charset="0"/>
              </a:defRPr>
            </a:lvl1pPr>
            <a:lvl2pPr marL="742950" indent="-285750" eaLnBrk="0" hangingPunct="0">
              <a:defRPr sz="2400">
                <a:solidFill>
                  <a:schemeClr val="tx1"/>
                </a:solidFill>
                <a:latin typeface="Lucida Sans Unicode" panose="020B0602030504020204" pitchFamily="34" charset="0"/>
              </a:defRPr>
            </a:lvl2pPr>
            <a:lvl3pPr marL="1143000" indent="-228600" eaLnBrk="0" hangingPunct="0">
              <a:defRPr sz="2400">
                <a:solidFill>
                  <a:schemeClr val="tx1"/>
                </a:solidFill>
                <a:latin typeface="Lucida Sans Unicode" panose="020B0602030504020204" pitchFamily="34" charset="0"/>
              </a:defRPr>
            </a:lvl3pPr>
            <a:lvl4pPr marL="1600200" indent="-228600" eaLnBrk="0" hangingPunct="0">
              <a:defRPr sz="2400">
                <a:solidFill>
                  <a:schemeClr val="tx1"/>
                </a:solidFill>
                <a:latin typeface="Lucida Sans Unicode" panose="020B0602030504020204" pitchFamily="34" charset="0"/>
              </a:defRPr>
            </a:lvl4pPr>
            <a:lvl5pPr marL="2057400" indent="-228600" eaLnBrk="0" hangingPunct="0">
              <a:defRPr sz="2400">
                <a:solidFill>
                  <a:schemeClr val="tx1"/>
                </a:solidFill>
                <a:latin typeface="Lucida Sans Unicode" panose="020B0602030504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defRPr>
            </a:lvl9pPr>
          </a:lstStyle>
          <a:p>
            <a:pPr algn="ctr"/>
            <a:r>
              <a:rPr lang="nl-NL" altLang="nl-NL" b="1" dirty="0">
                <a:solidFill>
                  <a:srgbClr val="1F497D"/>
                </a:solidFill>
                <a:latin typeface="Arial" panose="020B0604020202020204" pitchFamily="34" charset="0"/>
                <a:cs typeface="Arial" panose="020B0604020202020204" pitchFamily="34" charset="0"/>
                <a:sym typeface="Wingdings" panose="05000000000000000000" pitchFamily="2" charset="2"/>
              </a:rPr>
              <a:t></a:t>
            </a:r>
            <a:endParaRPr lang="nl-NL" altLang="nl-NL" b="1" dirty="0">
              <a:solidFill>
                <a:srgbClr val="1F497D"/>
              </a:solidFill>
              <a:latin typeface="Arial" panose="020B0604020202020204" pitchFamily="34" charset="0"/>
              <a:cs typeface="Arial" panose="020B0604020202020204" pitchFamily="34" charset="0"/>
            </a:endParaRPr>
          </a:p>
        </p:txBody>
      </p:sp>
      <p:sp>
        <p:nvSpPr>
          <p:cNvPr id="16" name="Rectangle 15"/>
          <p:cNvSpPr/>
          <p:nvPr/>
        </p:nvSpPr>
        <p:spPr>
          <a:xfrm>
            <a:off x="3001154" y="5383646"/>
            <a:ext cx="5866010" cy="769441"/>
          </a:xfrm>
          <a:prstGeom prst="rect">
            <a:avLst/>
          </a:prstGeom>
          <a:noFill/>
        </p:spPr>
        <p:txBody>
          <a:bodyPr wrap="squar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rPr>
              <a:t>Team </a:t>
            </a:r>
            <a:r>
              <a:rPr lang="en-US" sz="4400" b="0" cap="none" spc="0" dirty="0" err="1">
                <a:ln w="0"/>
                <a:solidFill>
                  <a:schemeClr val="tx1"/>
                </a:solidFill>
                <a:effectLst>
                  <a:outerShdw blurRad="38100" dist="19050" dir="2700000" algn="tl" rotWithShape="0">
                    <a:schemeClr val="dk1">
                      <a:alpha val="40000"/>
                    </a:schemeClr>
                  </a:outerShdw>
                </a:effectLst>
              </a:rPr>
              <a:t>voor</a:t>
            </a:r>
            <a:r>
              <a:rPr lang="en-US" sz="4400" b="0" cap="none" spc="0" dirty="0">
                <a:ln w="0"/>
                <a:solidFill>
                  <a:schemeClr val="tx1"/>
                </a:solidFill>
                <a:effectLst>
                  <a:outerShdw blurRad="38100" dist="19050" dir="2700000" algn="tl" rotWithShape="0">
                    <a:schemeClr val="dk1">
                      <a:alpha val="40000"/>
                    </a:schemeClr>
                  </a:outerShdw>
                </a:effectLst>
              </a:rPr>
              <a:t> community 3</a:t>
            </a:r>
          </a:p>
        </p:txBody>
      </p:sp>
      <p:sp>
        <p:nvSpPr>
          <p:cNvPr id="19" name="Rectangle 18"/>
          <p:cNvSpPr/>
          <p:nvPr/>
        </p:nvSpPr>
        <p:spPr>
          <a:xfrm>
            <a:off x="67141" y="1755200"/>
            <a:ext cx="2588348" cy="2965194"/>
          </a:xfrm>
          <a:prstGeom prst="rect">
            <a:avLst/>
          </a:prstGeom>
        </p:spPr>
        <p:style>
          <a:lnRef idx="2">
            <a:schemeClr val="accent5"/>
          </a:lnRef>
          <a:fillRef idx="1">
            <a:schemeClr val="lt1"/>
          </a:fillRef>
          <a:effectRef idx="0">
            <a:schemeClr val="accent5"/>
          </a:effectRef>
          <a:fontRef idx="minor">
            <a:schemeClr val="dk1"/>
          </a:fontRef>
        </p:style>
        <p:txBody>
          <a:bodyPr wrap="square" lIns="91440" tIns="45720" rIns="91440" bIns="45720" anchor="ctr">
            <a:no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Team </a:t>
            </a:r>
            <a:r>
              <a:rPr lang="en-US" sz="3600" b="0" cap="none" spc="0" dirty="0" err="1">
                <a:ln w="0"/>
                <a:solidFill>
                  <a:schemeClr val="tx1"/>
                </a:solidFill>
                <a:effectLst>
                  <a:outerShdw blurRad="38100" dist="19050" dir="2700000" algn="tl" rotWithShape="0">
                    <a:schemeClr val="dk1">
                      <a:alpha val="40000"/>
                    </a:schemeClr>
                  </a:outerShdw>
                </a:effectLst>
              </a:rPr>
              <a:t>voor</a:t>
            </a:r>
            <a:r>
              <a:rPr lang="en-US" sz="3600" b="0" cap="none" spc="0" dirty="0">
                <a:ln w="0"/>
                <a:solidFill>
                  <a:schemeClr val="tx1"/>
                </a:solidFill>
                <a:effectLst>
                  <a:outerShdw blurRad="38100" dist="19050" dir="2700000" algn="tl" rotWithShape="0">
                    <a:schemeClr val="dk1">
                      <a:alpha val="40000"/>
                    </a:schemeClr>
                  </a:outerShdw>
                </a:effectLst>
              </a:rPr>
              <a:t> community </a:t>
            </a:r>
            <a:r>
              <a:rPr lang="en-US" sz="3600" dirty="0">
                <a:ln w="0"/>
                <a:effectLst>
                  <a:outerShdw blurRad="38100" dist="19050" dir="2700000" algn="tl" rotWithShape="0">
                    <a:schemeClr val="dk1">
                      <a:alpha val="40000"/>
                    </a:schemeClr>
                  </a:outerShdw>
                </a:effectLst>
              </a:rPr>
              <a:t>A</a:t>
            </a:r>
            <a:endParaRPr lang="en-US" sz="3600" b="0" cap="none" spc="0" dirty="0">
              <a:ln w="0"/>
              <a:solidFill>
                <a:schemeClr val="tx1"/>
              </a:solidFill>
              <a:effectLst>
                <a:outerShdw blurRad="38100" dist="19050" dir="2700000" algn="tl" rotWithShape="0">
                  <a:schemeClr val="dk1">
                    <a:alpha val="40000"/>
                  </a:schemeClr>
                </a:outerShdw>
              </a:effectLst>
            </a:endParaRPr>
          </a:p>
        </p:txBody>
      </p:sp>
      <p:sp>
        <p:nvSpPr>
          <p:cNvPr id="15" name="Rectangle 14"/>
          <p:cNvSpPr/>
          <p:nvPr/>
        </p:nvSpPr>
        <p:spPr>
          <a:xfrm>
            <a:off x="3025272" y="3505290"/>
            <a:ext cx="5866010" cy="769441"/>
          </a:xfrm>
          <a:prstGeom prst="rect">
            <a:avLst/>
          </a:prstGeom>
          <a:noFill/>
        </p:spPr>
        <p:txBody>
          <a:bodyPr wrap="squar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rPr>
              <a:t>Team </a:t>
            </a:r>
            <a:r>
              <a:rPr lang="en-US" sz="4400" b="0" cap="none" spc="0" dirty="0" err="1">
                <a:ln w="0"/>
                <a:solidFill>
                  <a:schemeClr val="tx1"/>
                </a:solidFill>
                <a:effectLst>
                  <a:outerShdw blurRad="38100" dist="19050" dir="2700000" algn="tl" rotWithShape="0">
                    <a:schemeClr val="dk1">
                      <a:alpha val="40000"/>
                    </a:schemeClr>
                  </a:outerShdw>
                </a:effectLst>
              </a:rPr>
              <a:t>voor</a:t>
            </a:r>
            <a:r>
              <a:rPr lang="en-US" sz="4400" b="0" cap="none" spc="0" dirty="0">
                <a:ln w="0"/>
                <a:solidFill>
                  <a:schemeClr val="tx1"/>
                </a:solidFill>
                <a:effectLst>
                  <a:outerShdw blurRad="38100" dist="19050" dir="2700000" algn="tl" rotWithShape="0">
                    <a:schemeClr val="dk1">
                      <a:alpha val="40000"/>
                    </a:schemeClr>
                  </a:outerShdw>
                </a:effectLst>
              </a:rPr>
              <a:t> community 2</a:t>
            </a:r>
          </a:p>
        </p:txBody>
      </p:sp>
      <p:sp>
        <p:nvSpPr>
          <p:cNvPr id="20" name="Rectangle 19"/>
          <p:cNvSpPr/>
          <p:nvPr/>
        </p:nvSpPr>
        <p:spPr>
          <a:xfrm>
            <a:off x="3001154" y="1867189"/>
            <a:ext cx="5866010" cy="769441"/>
          </a:xfrm>
          <a:prstGeom prst="rect">
            <a:avLst/>
          </a:prstGeom>
          <a:noFill/>
        </p:spPr>
        <p:txBody>
          <a:bodyPr wrap="squar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rPr>
              <a:t>Team </a:t>
            </a:r>
            <a:r>
              <a:rPr lang="en-US" sz="4400" b="0" cap="none" spc="0" dirty="0" err="1">
                <a:ln w="0"/>
                <a:solidFill>
                  <a:schemeClr val="tx1"/>
                </a:solidFill>
                <a:effectLst>
                  <a:outerShdw blurRad="38100" dist="19050" dir="2700000" algn="tl" rotWithShape="0">
                    <a:schemeClr val="dk1">
                      <a:alpha val="40000"/>
                    </a:schemeClr>
                  </a:outerShdw>
                </a:effectLst>
              </a:rPr>
              <a:t>voor</a:t>
            </a:r>
            <a:r>
              <a:rPr lang="en-US" sz="4400" b="0" cap="none" spc="0" dirty="0">
                <a:ln w="0"/>
                <a:solidFill>
                  <a:schemeClr val="tx1"/>
                </a:solidFill>
                <a:effectLst>
                  <a:outerShdw blurRad="38100" dist="19050" dir="2700000" algn="tl" rotWithShape="0">
                    <a:schemeClr val="dk1">
                      <a:alpha val="40000"/>
                    </a:schemeClr>
                  </a:outerShdw>
                </a:effectLst>
              </a:rPr>
              <a:t> community 1</a:t>
            </a:r>
          </a:p>
        </p:txBody>
      </p:sp>
      <p:sp>
        <p:nvSpPr>
          <p:cNvPr id="21" name="Rectangle 20"/>
          <p:cNvSpPr/>
          <p:nvPr/>
        </p:nvSpPr>
        <p:spPr>
          <a:xfrm>
            <a:off x="67141" y="5160559"/>
            <a:ext cx="2588348" cy="1570452"/>
          </a:xfrm>
          <a:prstGeom prst="rect">
            <a:avLst/>
          </a:prstGeom>
        </p:spPr>
        <p:style>
          <a:lnRef idx="2">
            <a:schemeClr val="accent5"/>
          </a:lnRef>
          <a:fillRef idx="1">
            <a:schemeClr val="lt1"/>
          </a:fillRef>
          <a:effectRef idx="0">
            <a:schemeClr val="accent5"/>
          </a:effectRef>
          <a:fontRef idx="minor">
            <a:schemeClr val="dk1"/>
          </a:fontRef>
        </p:style>
        <p:txBody>
          <a:bodyPr wrap="square" lIns="91440" tIns="45720" rIns="91440" bIns="45720" anchor="ctr">
            <a:no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Team </a:t>
            </a:r>
            <a:r>
              <a:rPr lang="en-US" sz="3600" b="0" cap="none" spc="0" dirty="0" err="1">
                <a:ln w="0"/>
                <a:solidFill>
                  <a:schemeClr val="tx1"/>
                </a:solidFill>
                <a:effectLst>
                  <a:outerShdw blurRad="38100" dist="19050" dir="2700000" algn="tl" rotWithShape="0">
                    <a:schemeClr val="dk1">
                      <a:alpha val="40000"/>
                    </a:schemeClr>
                  </a:outerShdw>
                </a:effectLst>
              </a:rPr>
              <a:t>voor</a:t>
            </a:r>
            <a:r>
              <a:rPr lang="en-US" sz="3600" b="0" cap="none" spc="0" dirty="0">
                <a:ln w="0"/>
                <a:solidFill>
                  <a:schemeClr val="tx1"/>
                </a:solidFill>
                <a:effectLst>
                  <a:outerShdw blurRad="38100" dist="19050" dir="2700000" algn="tl" rotWithShape="0">
                    <a:schemeClr val="dk1">
                      <a:alpha val="40000"/>
                    </a:schemeClr>
                  </a:outerShdw>
                </a:effectLst>
              </a:rPr>
              <a:t> community </a:t>
            </a:r>
            <a:r>
              <a:rPr lang="en-US" sz="3600" dirty="0">
                <a:ln w="0"/>
                <a:effectLst>
                  <a:outerShdw blurRad="38100" dist="19050" dir="2700000" algn="tl" rotWithShape="0">
                    <a:schemeClr val="dk1">
                      <a:alpha val="40000"/>
                    </a:schemeClr>
                  </a:outerShdw>
                </a:effectLst>
              </a:rPr>
              <a:t>B</a:t>
            </a:r>
            <a:endParaRPr lang="en-US" sz="3600" b="0" cap="none" spc="0" dirty="0">
              <a:ln w="0"/>
              <a:solidFill>
                <a:schemeClr val="tx1"/>
              </a:solidFill>
              <a:effectLst>
                <a:outerShdw blurRad="38100" dist="19050" dir="2700000" algn="tl" rotWithShape="0">
                  <a:schemeClr val="dk1">
                    <a:alpha val="40000"/>
                  </a:schemeClr>
                </a:outerShdw>
              </a:effectLst>
            </a:endParaRPr>
          </a:p>
        </p:txBody>
      </p:sp>
      <p:sp>
        <p:nvSpPr>
          <p:cNvPr id="22" name="Rounded Rectangular Callout 21"/>
          <p:cNvSpPr/>
          <p:nvPr/>
        </p:nvSpPr>
        <p:spPr>
          <a:xfrm>
            <a:off x="2908206" y="2159117"/>
            <a:ext cx="3553553" cy="1701733"/>
          </a:xfrm>
          <a:prstGeom prst="wedgeRoundRectCallout">
            <a:avLst>
              <a:gd name="adj1" fmla="val -52311"/>
              <a:gd name="adj2" fmla="val 94783"/>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nl-BE" dirty="0"/>
              <a:t>Knippen doen die vanuit didactisch en pedagogisch standpunt zinvol zijn</a:t>
            </a:r>
          </a:p>
        </p:txBody>
      </p:sp>
    </p:spTree>
    <p:extLst>
      <p:ext uri="{BB962C8B-B14F-4D97-AF65-F5344CB8AC3E}">
        <p14:creationId xmlns:p14="http://schemas.microsoft.com/office/powerpoint/2010/main" val="3314137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Voorbeeld (sec school)</a:t>
            </a:r>
          </a:p>
        </p:txBody>
      </p:sp>
      <p:sp>
        <p:nvSpPr>
          <p:cNvPr id="3" name="Slide Number Placeholder 2"/>
          <p:cNvSpPr>
            <a:spLocks noGrp="1"/>
          </p:cNvSpPr>
          <p:nvPr>
            <p:ph type="sldNum" sz="quarter" idx="4"/>
          </p:nvPr>
        </p:nvSpPr>
        <p:spPr/>
        <p:txBody>
          <a:bodyPr/>
          <a:lstStyle/>
          <a:p>
            <a:fld id="{9331019C-3939-5F43-B75D-CFD4E736BA37}" type="slidenum">
              <a:rPr lang="nl-NL" smtClean="0"/>
              <a:pPr/>
              <a:t>23</a:t>
            </a:fld>
            <a:endParaRPr lang="nl-NL"/>
          </a:p>
        </p:txBody>
      </p:sp>
      <p:pic>
        <p:nvPicPr>
          <p:cNvPr id="4" name="Picture 3"/>
          <p:cNvPicPr>
            <a:picLocks noChangeAspect="1"/>
          </p:cNvPicPr>
          <p:nvPr/>
        </p:nvPicPr>
        <p:blipFill>
          <a:blip r:embed="rId2"/>
          <a:stretch>
            <a:fillRect/>
          </a:stretch>
        </p:blipFill>
        <p:spPr>
          <a:xfrm>
            <a:off x="1430514" y="2801768"/>
            <a:ext cx="5279761" cy="2511500"/>
          </a:xfrm>
          <a:prstGeom prst="rect">
            <a:avLst/>
          </a:prstGeom>
        </p:spPr>
      </p:pic>
    </p:spTree>
    <p:extLst>
      <p:ext uri="{BB962C8B-B14F-4D97-AF65-F5344CB8AC3E}">
        <p14:creationId xmlns:p14="http://schemas.microsoft.com/office/powerpoint/2010/main" val="3785537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41752" r="62802" b="40275"/>
          <a:stretch/>
        </p:blipFill>
        <p:spPr>
          <a:xfrm>
            <a:off x="1" y="1971181"/>
            <a:ext cx="2856322" cy="1753386"/>
          </a:xfrm>
          <a:prstGeom prst="rect">
            <a:avLst/>
          </a:prstGeom>
        </p:spPr>
      </p:pic>
      <p:sp>
        <p:nvSpPr>
          <p:cNvPr id="2" name="Title 1"/>
          <p:cNvSpPr>
            <a:spLocks noGrp="1"/>
          </p:cNvSpPr>
          <p:nvPr>
            <p:ph type="title"/>
          </p:nvPr>
        </p:nvSpPr>
        <p:spPr/>
        <p:txBody>
          <a:bodyPr/>
          <a:lstStyle/>
          <a:p>
            <a:r>
              <a:rPr lang="nl-BE" dirty="0"/>
              <a:t>Voorbeeld (sec school)</a:t>
            </a:r>
          </a:p>
        </p:txBody>
      </p:sp>
      <p:sp>
        <p:nvSpPr>
          <p:cNvPr id="3" name="Slide Number Placeholder 2"/>
          <p:cNvSpPr>
            <a:spLocks noGrp="1"/>
          </p:cNvSpPr>
          <p:nvPr>
            <p:ph type="sldNum" sz="quarter" idx="4"/>
          </p:nvPr>
        </p:nvSpPr>
        <p:spPr/>
        <p:txBody>
          <a:bodyPr/>
          <a:lstStyle/>
          <a:p>
            <a:fld id="{9331019C-3939-5F43-B75D-CFD4E736BA37}" type="slidenum">
              <a:rPr lang="nl-NL" smtClean="0"/>
              <a:pPr/>
              <a:t>24</a:t>
            </a:fld>
            <a:endParaRPr lang="nl-NL"/>
          </a:p>
        </p:txBody>
      </p:sp>
      <p:pic>
        <p:nvPicPr>
          <p:cNvPr id="4" name="Picture 3"/>
          <p:cNvPicPr>
            <a:picLocks noChangeAspect="1"/>
          </p:cNvPicPr>
          <p:nvPr/>
        </p:nvPicPr>
        <p:blipFill>
          <a:blip r:embed="rId3"/>
          <a:stretch>
            <a:fillRect/>
          </a:stretch>
        </p:blipFill>
        <p:spPr>
          <a:xfrm rot="16200000">
            <a:off x="1442441" y="2774666"/>
            <a:ext cx="5279761" cy="2511500"/>
          </a:xfrm>
          <a:prstGeom prst="rect">
            <a:avLst/>
          </a:prstGeom>
        </p:spPr>
      </p:pic>
      <p:sp>
        <p:nvSpPr>
          <p:cNvPr id="7" name="Line 7"/>
          <p:cNvSpPr>
            <a:spLocks noChangeShapeType="1"/>
          </p:cNvSpPr>
          <p:nvPr/>
        </p:nvSpPr>
        <p:spPr bwMode="auto">
          <a:xfrm>
            <a:off x="-31030" y="3828918"/>
            <a:ext cx="9144000" cy="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nl-BE">
              <a:solidFill>
                <a:prstClr val="black"/>
              </a:solidFill>
            </a:endParaRPr>
          </a:p>
        </p:txBody>
      </p:sp>
      <p:sp>
        <p:nvSpPr>
          <p:cNvPr id="9" name="Line 4"/>
          <p:cNvSpPr>
            <a:spLocks noChangeShapeType="1"/>
          </p:cNvSpPr>
          <p:nvPr/>
        </p:nvSpPr>
        <p:spPr bwMode="auto">
          <a:xfrm>
            <a:off x="3894344" y="1390536"/>
            <a:ext cx="0" cy="2438382"/>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nl-BE">
              <a:solidFill>
                <a:prstClr val="black"/>
              </a:solidFill>
            </a:endParaRPr>
          </a:p>
        </p:txBody>
      </p:sp>
      <p:sp>
        <p:nvSpPr>
          <p:cNvPr id="10" name="Text Box 10"/>
          <p:cNvSpPr txBox="1">
            <a:spLocks noChangeArrowheads="1"/>
          </p:cNvSpPr>
          <p:nvPr/>
        </p:nvSpPr>
        <p:spPr bwMode="auto">
          <a:xfrm rot="5400000">
            <a:off x="3627644" y="1043715"/>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panose="020B0602030504020204" pitchFamily="34" charset="0"/>
              </a:defRPr>
            </a:lvl1pPr>
            <a:lvl2pPr marL="742950" indent="-285750" eaLnBrk="0" hangingPunct="0">
              <a:defRPr sz="2400">
                <a:solidFill>
                  <a:schemeClr val="tx1"/>
                </a:solidFill>
                <a:latin typeface="Lucida Sans Unicode" panose="020B0602030504020204" pitchFamily="34" charset="0"/>
              </a:defRPr>
            </a:lvl2pPr>
            <a:lvl3pPr marL="1143000" indent="-228600" eaLnBrk="0" hangingPunct="0">
              <a:defRPr sz="2400">
                <a:solidFill>
                  <a:schemeClr val="tx1"/>
                </a:solidFill>
                <a:latin typeface="Lucida Sans Unicode" panose="020B0602030504020204" pitchFamily="34" charset="0"/>
              </a:defRPr>
            </a:lvl3pPr>
            <a:lvl4pPr marL="1600200" indent="-228600" eaLnBrk="0" hangingPunct="0">
              <a:defRPr sz="2400">
                <a:solidFill>
                  <a:schemeClr val="tx1"/>
                </a:solidFill>
                <a:latin typeface="Lucida Sans Unicode" panose="020B0602030504020204" pitchFamily="34" charset="0"/>
              </a:defRPr>
            </a:lvl4pPr>
            <a:lvl5pPr marL="2057400" indent="-228600" eaLnBrk="0" hangingPunct="0">
              <a:defRPr sz="2400">
                <a:solidFill>
                  <a:schemeClr val="tx1"/>
                </a:solidFill>
                <a:latin typeface="Lucida Sans Unicode" panose="020B0602030504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defRPr>
            </a:lvl9pPr>
          </a:lstStyle>
          <a:p>
            <a:pPr algn="ctr"/>
            <a:r>
              <a:rPr lang="nl-NL" altLang="nl-NL" b="1" dirty="0">
                <a:solidFill>
                  <a:srgbClr val="1F497D"/>
                </a:solidFill>
                <a:latin typeface="Arial" panose="020B0604020202020204" pitchFamily="34" charset="0"/>
                <a:cs typeface="Arial" panose="020B0604020202020204" pitchFamily="34" charset="0"/>
                <a:sym typeface="Wingdings" panose="05000000000000000000" pitchFamily="2" charset="2"/>
              </a:rPr>
              <a:t></a:t>
            </a:r>
            <a:endParaRPr lang="nl-NL" altLang="nl-NL" b="1" dirty="0">
              <a:solidFill>
                <a:srgbClr val="1F497D"/>
              </a:solidFill>
              <a:latin typeface="Arial" panose="020B0604020202020204" pitchFamily="34" charset="0"/>
              <a:cs typeface="Arial" panose="020B0604020202020204" pitchFamily="34" charset="0"/>
            </a:endParaRPr>
          </a:p>
        </p:txBody>
      </p:sp>
      <p:sp>
        <p:nvSpPr>
          <p:cNvPr id="11" name="Line 4"/>
          <p:cNvSpPr>
            <a:spLocks noChangeShapeType="1"/>
          </p:cNvSpPr>
          <p:nvPr/>
        </p:nvSpPr>
        <p:spPr bwMode="auto">
          <a:xfrm>
            <a:off x="3545552" y="3828917"/>
            <a:ext cx="0" cy="2841379"/>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nl-BE">
              <a:solidFill>
                <a:prstClr val="black"/>
              </a:solidFill>
            </a:endParaRPr>
          </a:p>
        </p:txBody>
      </p:sp>
      <p:sp>
        <p:nvSpPr>
          <p:cNvPr id="12" name="Text Box 10"/>
          <p:cNvSpPr txBox="1">
            <a:spLocks noChangeArrowheads="1"/>
          </p:cNvSpPr>
          <p:nvPr/>
        </p:nvSpPr>
        <p:spPr bwMode="auto">
          <a:xfrm rot="16200000">
            <a:off x="3278852" y="6411838"/>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panose="020B0602030504020204" pitchFamily="34" charset="0"/>
              </a:defRPr>
            </a:lvl1pPr>
            <a:lvl2pPr marL="742950" indent="-285750" eaLnBrk="0" hangingPunct="0">
              <a:defRPr sz="2400">
                <a:solidFill>
                  <a:schemeClr val="tx1"/>
                </a:solidFill>
                <a:latin typeface="Lucida Sans Unicode" panose="020B0602030504020204" pitchFamily="34" charset="0"/>
              </a:defRPr>
            </a:lvl2pPr>
            <a:lvl3pPr marL="1143000" indent="-228600" eaLnBrk="0" hangingPunct="0">
              <a:defRPr sz="2400">
                <a:solidFill>
                  <a:schemeClr val="tx1"/>
                </a:solidFill>
                <a:latin typeface="Lucida Sans Unicode" panose="020B0602030504020204" pitchFamily="34" charset="0"/>
              </a:defRPr>
            </a:lvl3pPr>
            <a:lvl4pPr marL="1600200" indent="-228600" eaLnBrk="0" hangingPunct="0">
              <a:defRPr sz="2400">
                <a:solidFill>
                  <a:schemeClr val="tx1"/>
                </a:solidFill>
                <a:latin typeface="Lucida Sans Unicode" panose="020B0602030504020204" pitchFamily="34" charset="0"/>
              </a:defRPr>
            </a:lvl4pPr>
            <a:lvl5pPr marL="2057400" indent="-228600" eaLnBrk="0" hangingPunct="0">
              <a:defRPr sz="2400">
                <a:solidFill>
                  <a:schemeClr val="tx1"/>
                </a:solidFill>
                <a:latin typeface="Lucida Sans Unicode" panose="020B0602030504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defRPr>
            </a:lvl9pPr>
          </a:lstStyle>
          <a:p>
            <a:pPr algn="ctr"/>
            <a:r>
              <a:rPr lang="nl-NL" altLang="nl-NL" b="1" dirty="0">
                <a:solidFill>
                  <a:srgbClr val="1F497D"/>
                </a:solidFill>
                <a:latin typeface="Arial" panose="020B0604020202020204" pitchFamily="34" charset="0"/>
                <a:cs typeface="Arial" panose="020B0604020202020204" pitchFamily="34" charset="0"/>
                <a:sym typeface="Wingdings" panose="05000000000000000000" pitchFamily="2" charset="2"/>
              </a:rPr>
              <a:t></a:t>
            </a:r>
            <a:endParaRPr lang="nl-NL" altLang="nl-NL" b="1" dirty="0">
              <a:solidFill>
                <a:srgbClr val="1F497D"/>
              </a:solidFill>
              <a:latin typeface="Arial" panose="020B0604020202020204" pitchFamily="34" charset="0"/>
              <a:cs typeface="Arial" panose="020B0604020202020204" pitchFamily="34" charset="0"/>
            </a:endParaRPr>
          </a:p>
        </p:txBody>
      </p:sp>
      <p:sp>
        <p:nvSpPr>
          <p:cNvPr id="13" name="Line 7"/>
          <p:cNvSpPr>
            <a:spLocks noChangeShapeType="1"/>
          </p:cNvSpPr>
          <p:nvPr/>
        </p:nvSpPr>
        <p:spPr bwMode="auto">
          <a:xfrm flipV="1">
            <a:off x="3419809" y="2809253"/>
            <a:ext cx="1933778" cy="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nl-BE">
              <a:solidFill>
                <a:prstClr val="black"/>
              </a:solidFill>
            </a:endParaRPr>
          </a:p>
        </p:txBody>
      </p:sp>
      <p:sp>
        <p:nvSpPr>
          <p:cNvPr id="15" name="Line 7"/>
          <p:cNvSpPr>
            <a:spLocks noChangeShapeType="1"/>
          </p:cNvSpPr>
          <p:nvPr/>
        </p:nvSpPr>
        <p:spPr bwMode="auto">
          <a:xfrm flipV="1">
            <a:off x="3268319" y="4733730"/>
            <a:ext cx="1933778" cy="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nl-BE">
              <a:solidFill>
                <a:prstClr val="black"/>
              </a:solidFill>
            </a:endParaRPr>
          </a:p>
        </p:txBody>
      </p:sp>
      <p:pic>
        <p:nvPicPr>
          <p:cNvPr id="17" name="Picture 16"/>
          <p:cNvPicPr>
            <a:picLocks noChangeAspect="1"/>
          </p:cNvPicPr>
          <p:nvPr/>
        </p:nvPicPr>
        <p:blipFill rotWithShape="1">
          <a:blip r:embed="rId2"/>
          <a:srcRect t="41752" b="40275"/>
          <a:stretch/>
        </p:blipFill>
        <p:spPr>
          <a:xfrm>
            <a:off x="5338072" y="1723513"/>
            <a:ext cx="3774898" cy="950150"/>
          </a:xfrm>
          <a:prstGeom prst="rect">
            <a:avLst/>
          </a:prstGeom>
        </p:spPr>
      </p:pic>
      <p:pic>
        <p:nvPicPr>
          <p:cNvPr id="18" name="Picture 17"/>
          <p:cNvPicPr>
            <a:picLocks noChangeAspect="1"/>
          </p:cNvPicPr>
          <p:nvPr/>
        </p:nvPicPr>
        <p:blipFill rotWithShape="1">
          <a:blip r:embed="rId2"/>
          <a:srcRect t="41752" b="40275"/>
          <a:stretch/>
        </p:blipFill>
        <p:spPr>
          <a:xfrm>
            <a:off x="5353587" y="2844089"/>
            <a:ext cx="3774898" cy="915314"/>
          </a:xfrm>
          <a:prstGeom prst="rect">
            <a:avLst/>
          </a:prstGeom>
        </p:spPr>
      </p:pic>
      <p:pic>
        <p:nvPicPr>
          <p:cNvPr id="19" name="Picture 18"/>
          <p:cNvPicPr>
            <a:picLocks noChangeAspect="1"/>
          </p:cNvPicPr>
          <p:nvPr/>
        </p:nvPicPr>
        <p:blipFill rotWithShape="1">
          <a:blip r:embed="rId2"/>
          <a:srcRect t="41752" r="62802" b="40275"/>
          <a:stretch/>
        </p:blipFill>
        <p:spPr>
          <a:xfrm>
            <a:off x="28928" y="4092394"/>
            <a:ext cx="2856322" cy="1753386"/>
          </a:xfrm>
          <a:prstGeom prst="rect">
            <a:avLst/>
          </a:prstGeom>
        </p:spPr>
      </p:pic>
      <p:pic>
        <p:nvPicPr>
          <p:cNvPr id="20" name="Picture 19"/>
          <p:cNvPicPr>
            <a:picLocks noChangeAspect="1"/>
          </p:cNvPicPr>
          <p:nvPr/>
        </p:nvPicPr>
        <p:blipFill rotWithShape="1">
          <a:blip r:embed="rId2"/>
          <a:srcRect t="41752" b="40275"/>
          <a:stretch/>
        </p:blipFill>
        <p:spPr>
          <a:xfrm>
            <a:off x="5338072" y="3863754"/>
            <a:ext cx="3774898" cy="950150"/>
          </a:xfrm>
          <a:prstGeom prst="rect">
            <a:avLst/>
          </a:prstGeom>
        </p:spPr>
      </p:pic>
      <p:pic>
        <p:nvPicPr>
          <p:cNvPr id="21" name="Picture 20"/>
          <p:cNvPicPr>
            <a:picLocks noChangeAspect="1"/>
          </p:cNvPicPr>
          <p:nvPr/>
        </p:nvPicPr>
        <p:blipFill rotWithShape="1">
          <a:blip r:embed="rId2"/>
          <a:srcRect t="41752" b="40275"/>
          <a:stretch/>
        </p:blipFill>
        <p:spPr>
          <a:xfrm>
            <a:off x="5338072" y="4774533"/>
            <a:ext cx="3774898" cy="950150"/>
          </a:xfrm>
          <a:prstGeom prst="rect">
            <a:avLst/>
          </a:prstGeom>
        </p:spPr>
      </p:pic>
    </p:spTree>
    <p:extLst>
      <p:ext uri="{BB962C8B-B14F-4D97-AF65-F5344CB8AC3E}">
        <p14:creationId xmlns:p14="http://schemas.microsoft.com/office/powerpoint/2010/main" val="2184513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Voorbeeld 2 (sec school)</a:t>
            </a:r>
          </a:p>
        </p:txBody>
      </p:sp>
      <p:sp>
        <p:nvSpPr>
          <p:cNvPr id="3" name="Slide Number Placeholder 2"/>
          <p:cNvSpPr>
            <a:spLocks noGrp="1"/>
          </p:cNvSpPr>
          <p:nvPr>
            <p:ph type="sldNum" sz="quarter" idx="4"/>
          </p:nvPr>
        </p:nvSpPr>
        <p:spPr/>
        <p:txBody>
          <a:bodyPr/>
          <a:lstStyle/>
          <a:p>
            <a:fld id="{9331019C-3939-5F43-B75D-CFD4E736BA37}" type="slidenum">
              <a:rPr lang="nl-NL" smtClean="0"/>
              <a:pPr/>
              <a:t>25</a:t>
            </a:fld>
            <a:endParaRPr lang="nl-NL"/>
          </a:p>
        </p:txBody>
      </p:sp>
      <p:sp>
        <p:nvSpPr>
          <p:cNvPr id="6" name="Rectangle 5"/>
          <p:cNvSpPr/>
          <p:nvPr/>
        </p:nvSpPr>
        <p:spPr>
          <a:xfrm>
            <a:off x="561052" y="5007730"/>
            <a:ext cx="8250155" cy="931157"/>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a:t>Eerste graad</a:t>
            </a:r>
          </a:p>
        </p:txBody>
      </p:sp>
      <p:sp>
        <p:nvSpPr>
          <p:cNvPr id="7" name="Rectangle 6"/>
          <p:cNvSpPr/>
          <p:nvPr/>
        </p:nvSpPr>
        <p:spPr>
          <a:xfrm>
            <a:off x="578820" y="1771428"/>
            <a:ext cx="952963" cy="3159546"/>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a:t>Hout</a:t>
            </a:r>
          </a:p>
          <a:p>
            <a:pPr algn="ctr"/>
            <a:r>
              <a:rPr lang="nl-BE" sz="1400" dirty="0"/>
              <a:t>(3-7)</a:t>
            </a:r>
          </a:p>
        </p:txBody>
      </p:sp>
      <p:sp>
        <p:nvSpPr>
          <p:cNvPr id="8" name="Rectangle 7"/>
          <p:cNvSpPr/>
          <p:nvPr/>
        </p:nvSpPr>
        <p:spPr>
          <a:xfrm>
            <a:off x="1578857" y="1771428"/>
            <a:ext cx="952963" cy="3159546"/>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a:t>Metaal</a:t>
            </a:r>
          </a:p>
          <a:p>
            <a:pPr algn="ctr"/>
            <a:r>
              <a:rPr lang="nl-BE" sz="1400" dirty="0"/>
              <a:t>(3-7)</a:t>
            </a:r>
          </a:p>
        </p:txBody>
      </p:sp>
      <p:sp>
        <p:nvSpPr>
          <p:cNvPr id="9" name="Rectangle 8"/>
          <p:cNvSpPr/>
          <p:nvPr/>
        </p:nvSpPr>
        <p:spPr>
          <a:xfrm>
            <a:off x="2585424" y="1769193"/>
            <a:ext cx="952963" cy="3159546"/>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a:t>Diamant &amp; Goud</a:t>
            </a:r>
          </a:p>
          <a:p>
            <a:pPr algn="ctr"/>
            <a:r>
              <a:rPr lang="nl-BE" sz="1400" dirty="0"/>
              <a:t>(3-7)</a:t>
            </a:r>
          </a:p>
        </p:txBody>
      </p:sp>
      <p:sp>
        <p:nvSpPr>
          <p:cNvPr id="10" name="Rectangle 9"/>
          <p:cNvSpPr/>
          <p:nvPr/>
        </p:nvSpPr>
        <p:spPr>
          <a:xfrm>
            <a:off x="3580778" y="1761190"/>
            <a:ext cx="952963" cy="1660622"/>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a:t>Vracht-wagen &amp; Auto-technieken</a:t>
            </a:r>
          </a:p>
          <a:p>
            <a:pPr algn="ctr"/>
            <a:r>
              <a:rPr lang="nl-BE" sz="1400" dirty="0"/>
              <a:t>(5-7)</a:t>
            </a:r>
          </a:p>
        </p:txBody>
      </p:sp>
      <p:sp>
        <p:nvSpPr>
          <p:cNvPr id="11" name="Rectangle 10"/>
          <p:cNvSpPr/>
          <p:nvPr/>
        </p:nvSpPr>
        <p:spPr>
          <a:xfrm>
            <a:off x="4584508" y="2205313"/>
            <a:ext cx="952963" cy="2734376"/>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a:t>Bouw-Weten-schappen</a:t>
            </a:r>
          </a:p>
          <a:p>
            <a:pPr algn="ctr"/>
            <a:r>
              <a:rPr lang="nl-BE" sz="1400" dirty="0"/>
              <a:t>(3-6)</a:t>
            </a:r>
          </a:p>
        </p:txBody>
      </p:sp>
      <p:sp>
        <p:nvSpPr>
          <p:cNvPr id="12" name="Rectangle 11"/>
          <p:cNvSpPr/>
          <p:nvPr/>
        </p:nvSpPr>
        <p:spPr>
          <a:xfrm>
            <a:off x="5587382" y="1761190"/>
            <a:ext cx="1179512" cy="3178499"/>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a:t>Elektro-mechanica</a:t>
            </a:r>
          </a:p>
          <a:p>
            <a:pPr algn="ctr"/>
            <a:r>
              <a:rPr lang="nl-BE" sz="1400" dirty="0"/>
              <a:t>Mechanische Technieken</a:t>
            </a:r>
          </a:p>
          <a:p>
            <a:pPr algn="ctr"/>
            <a:r>
              <a:rPr lang="nl-BE" sz="1400" dirty="0"/>
              <a:t>(3-6)</a:t>
            </a:r>
          </a:p>
          <a:p>
            <a:pPr algn="ctr"/>
            <a:r>
              <a:rPr lang="nl-BE" sz="1400" dirty="0"/>
              <a:t>Productie &amp; Proces-technologie</a:t>
            </a:r>
          </a:p>
          <a:p>
            <a:pPr algn="ctr"/>
            <a:r>
              <a:rPr lang="nl-BE" sz="1400" dirty="0"/>
              <a:t>(7)</a:t>
            </a:r>
          </a:p>
        </p:txBody>
      </p:sp>
      <p:sp>
        <p:nvSpPr>
          <p:cNvPr id="13" name="Rectangle 12"/>
          <p:cNvSpPr/>
          <p:nvPr/>
        </p:nvSpPr>
        <p:spPr>
          <a:xfrm>
            <a:off x="7819679" y="2222743"/>
            <a:ext cx="952963" cy="2716946"/>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a:t>Industriële weten-schappen </a:t>
            </a:r>
          </a:p>
          <a:p>
            <a:pPr algn="ctr"/>
            <a:r>
              <a:rPr lang="nl-BE" sz="1400" dirty="0"/>
              <a:t>&amp; Vliegtuig-techniek</a:t>
            </a:r>
          </a:p>
          <a:p>
            <a:pPr algn="ctr"/>
            <a:r>
              <a:rPr lang="nl-BE" sz="1400" dirty="0"/>
              <a:t>(3-6)</a:t>
            </a:r>
          </a:p>
          <a:p>
            <a:pPr algn="ctr"/>
            <a:endParaRPr lang="nl-BE" sz="1400" dirty="0"/>
          </a:p>
        </p:txBody>
      </p:sp>
      <p:sp>
        <p:nvSpPr>
          <p:cNvPr id="14" name="Rectangle 13"/>
          <p:cNvSpPr/>
          <p:nvPr/>
        </p:nvSpPr>
        <p:spPr>
          <a:xfrm>
            <a:off x="6816805" y="2222743"/>
            <a:ext cx="952963" cy="2716946"/>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a:t>Elektrici-teit / Elektro-nica / IIT</a:t>
            </a:r>
          </a:p>
          <a:p>
            <a:pPr algn="ctr"/>
            <a:r>
              <a:rPr lang="nl-BE" sz="1400" dirty="0"/>
              <a:t>(3-6)</a:t>
            </a:r>
          </a:p>
        </p:txBody>
      </p:sp>
    </p:spTree>
    <p:extLst>
      <p:ext uri="{BB962C8B-B14F-4D97-AF65-F5344CB8AC3E}">
        <p14:creationId xmlns:p14="http://schemas.microsoft.com/office/powerpoint/2010/main" val="1477720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9331019C-3939-5F43-B75D-CFD4E736BA37}" type="slidenum">
              <a:rPr lang="nl-NL" smtClean="0"/>
              <a:pPr/>
              <a:t>26</a:t>
            </a:fld>
            <a:endParaRPr lang="nl-NL"/>
          </a:p>
        </p:txBody>
      </p:sp>
      <p:pic>
        <p:nvPicPr>
          <p:cNvPr id="15" name="Picture 14"/>
          <p:cNvPicPr>
            <a:picLocks noChangeAspect="1"/>
          </p:cNvPicPr>
          <p:nvPr/>
        </p:nvPicPr>
        <p:blipFill>
          <a:blip r:embed="rId2"/>
          <a:stretch>
            <a:fillRect/>
          </a:stretch>
        </p:blipFill>
        <p:spPr>
          <a:xfrm rot="5400000">
            <a:off x="855026" y="1680432"/>
            <a:ext cx="6660000" cy="3422087"/>
          </a:xfrm>
          <a:prstGeom prst="rect">
            <a:avLst/>
          </a:prstGeom>
        </p:spPr>
      </p:pic>
      <p:pic>
        <p:nvPicPr>
          <p:cNvPr id="17" name="Picture 16"/>
          <p:cNvPicPr>
            <a:picLocks noChangeAspect="1"/>
          </p:cNvPicPr>
          <p:nvPr/>
        </p:nvPicPr>
        <p:blipFill rotWithShape="1">
          <a:blip r:embed="rId3"/>
          <a:srcRect t="41752" b="40275"/>
          <a:stretch/>
        </p:blipFill>
        <p:spPr>
          <a:xfrm>
            <a:off x="5896070" y="127463"/>
            <a:ext cx="3138147" cy="749230"/>
          </a:xfrm>
          <a:prstGeom prst="rect">
            <a:avLst/>
          </a:prstGeom>
        </p:spPr>
      </p:pic>
      <p:pic>
        <p:nvPicPr>
          <p:cNvPr id="19" name="Picture 18"/>
          <p:cNvPicPr>
            <a:picLocks noChangeAspect="1"/>
          </p:cNvPicPr>
          <p:nvPr/>
        </p:nvPicPr>
        <p:blipFill rotWithShape="1">
          <a:blip r:embed="rId3"/>
          <a:srcRect t="41752" r="62802" b="40275"/>
          <a:stretch/>
        </p:blipFill>
        <p:spPr>
          <a:xfrm>
            <a:off x="0" y="2596083"/>
            <a:ext cx="2473982" cy="2042860"/>
          </a:xfrm>
          <a:prstGeom prst="rect">
            <a:avLst/>
          </a:prstGeom>
        </p:spPr>
      </p:pic>
      <p:pic>
        <p:nvPicPr>
          <p:cNvPr id="22" name="Picture 21"/>
          <p:cNvPicPr>
            <a:picLocks noChangeAspect="1"/>
          </p:cNvPicPr>
          <p:nvPr/>
        </p:nvPicPr>
        <p:blipFill rotWithShape="1">
          <a:blip r:embed="rId3"/>
          <a:srcRect t="41752" b="40275"/>
          <a:stretch/>
        </p:blipFill>
        <p:spPr>
          <a:xfrm>
            <a:off x="5896069" y="876693"/>
            <a:ext cx="3138147" cy="749230"/>
          </a:xfrm>
          <a:prstGeom prst="rect">
            <a:avLst/>
          </a:prstGeom>
        </p:spPr>
      </p:pic>
      <p:pic>
        <p:nvPicPr>
          <p:cNvPr id="23" name="Picture 22"/>
          <p:cNvPicPr>
            <a:picLocks noChangeAspect="1"/>
          </p:cNvPicPr>
          <p:nvPr/>
        </p:nvPicPr>
        <p:blipFill rotWithShape="1">
          <a:blip r:embed="rId3"/>
          <a:srcRect t="41752" b="40275"/>
          <a:stretch/>
        </p:blipFill>
        <p:spPr>
          <a:xfrm>
            <a:off x="5896070" y="1691911"/>
            <a:ext cx="3138147" cy="749230"/>
          </a:xfrm>
          <a:prstGeom prst="rect">
            <a:avLst/>
          </a:prstGeom>
        </p:spPr>
      </p:pic>
      <p:pic>
        <p:nvPicPr>
          <p:cNvPr id="24" name="Picture 23"/>
          <p:cNvPicPr>
            <a:picLocks noChangeAspect="1"/>
          </p:cNvPicPr>
          <p:nvPr/>
        </p:nvPicPr>
        <p:blipFill rotWithShape="1">
          <a:blip r:embed="rId3"/>
          <a:srcRect t="41752" b="40275"/>
          <a:stretch/>
        </p:blipFill>
        <p:spPr>
          <a:xfrm>
            <a:off x="5896070" y="2459682"/>
            <a:ext cx="3138147" cy="749230"/>
          </a:xfrm>
          <a:prstGeom prst="rect">
            <a:avLst/>
          </a:prstGeom>
        </p:spPr>
      </p:pic>
      <p:pic>
        <p:nvPicPr>
          <p:cNvPr id="25" name="Picture 24"/>
          <p:cNvPicPr>
            <a:picLocks noChangeAspect="1"/>
          </p:cNvPicPr>
          <p:nvPr/>
        </p:nvPicPr>
        <p:blipFill rotWithShape="1">
          <a:blip r:embed="rId3"/>
          <a:srcRect t="41752" b="40275"/>
          <a:stretch/>
        </p:blipFill>
        <p:spPr>
          <a:xfrm>
            <a:off x="5580668" y="3234023"/>
            <a:ext cx="3453549" cy="749230"/>
          </a:xfrm>
          <a:prstGeom prst="rect">
            <a:avLst/>
          </a:prstGeom>
        </p:spPr>
      </p:pic>
      <p:pic>
        <p:nvPicPr>
          <p:cNvPr id="26" name="Picture 25"/>
          <p:cNvPicPr>
            <a:picLocks noChangeAspect="1"/>
          </p:cNvPicPr>
          <p:nvPr/>
        </p:nvPicPr>
        <p:blipFill rotWithShape="1">
          <a:blip r:embed="rId3"/>
          <a:srcRect t="41752" b="40275"/>
          <a:stretch/>
        </p:blipFill>
        <p:spPr>
          <a:xfrm>
            <a:off x="5896068" y="4203408"/>
            <a:ext cx="3138147" cy="749230"/>
          </a:xfrm>
          <a:prstGeom prst="rect">
            <a:avLst/>
          </a:prstGeom>
        </p:spPr>
      </p:pic>
      <p:pic>
        <p:nvPicPr>
          <p:cNvPr id="28" name="Picture 27"/>
          <p:cNvPicPr>
            <a:picLocks noChangeAspect="1"/>
          </p:cNvPicPr>
          <p:nvPr/>
        </p:nvPicPr>
        <p:blipFill rotWithShape="1">
          <a:blip r:embed="rId3"/>
          <a:srcRect t="41752" b="40275"/>
          <a:stretch/>
        </p:blipFill>
        <p:spPr>
          <a:xfrm>
            <a:off x="5580666" y="5087827"/>
            <a:ext cx="3453549" cy="749230"/>
          </a:xfrm>
          <a:prstGeom prst="rect">
            <a:avLst/>
          </a:prstGeom>
        </p:spPr>
      </p:pic>
      <p:pic>
        <p:nvPicPr>
          <p:cNvPr id="29" name="Picture 28"/>
          <p:cNvPicPr>
            <a:picLocks noChangeAspect="1"/>
          </p:cNvPicPr>
          <p:nvPr/>
        </p:nvPicPr>
        <p:blipFill rotWithShape="1">
          <a:blip r:embed="rId3"/>
          <a:srcRect t="41752" b="40275"/>
          <a:stretch/>
        </p:blipFill>
        <p:spPr>
          <a:xfrm>
            <a:off x="5580668" y="5899413"/>
            <a:ext cx="3453549" cy="749230"/>
          </a:xfrm>
          <a:prstGeom prst="rect">
            <a:avLst/>
          </a:prstGeom>
        </p:spPr>
      </p:pic>
      <p:sp>
        <p:nvSpPr>
          <p:cNvPr id="30" name="Line 7"/>
          <p:cNvSpPr>
            <a:spLocks noChangeShapeType="1"/>
          </p:cNvSpPr>
          <p:nvPr/>
        </p:nvSpPr>
        <p:spPr bwMode="auto">
          <a:xfrm flipV="1">
            <a:off x="5896070" y="851582"/>
            <a:ext cx="3138146" cy="1575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nl-BE">
              <a:solidFill>
                <a:prstClr val="black"/>
              </a:solidFill>
            </a:endParaRPr>
          </a:p>
        </p:txBody>
      </p:sp>
      <p:sp>
        <p:nvSpPr>
          <p:cNvPr id="31" name="Line 7"/>
          <p:cNvSpPr>
            <a:spLocks noChangeShapeType="1"/>
          </p:cNvSpPr>
          <p:nvPr/>
        </p:nvSpPr>
        <p:spPr bwMode="auto">
          <a:xfrm flipV="1">
            <a:off x="5896071" y="1660527"/>
            <a:ext cx="3138146" cy="1575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nl-BE">
              <a:solidFill>
                <a:prstClr val="black"/>
              </a:solidFill>
            </a:endParaRPr>
          </a:p>
        </p:txBody>
      </p:sp>
      <p:sp>
        <p:nvSpPr>
          <p:cNvPr id="32" name="Line 7"/>
          <p:cNvSpPr>
            <a:spLocks noChangeShapeType="1"/>
          </p:cNvSpPr>
          <p:nvPr/>
        </p:nvSpPr>
        <p:spPr bwMode="auto">
          <a:xfrm flipV="1">
            <a:off x="5896068" y="2462700"/>
            <a:ext cx="3138146" cy="1575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nl-BE">
              <a:solidFill>
                <a:prstClr val="black"/>
              </a:solidFill>
            </a:endParaRPr>
          </a:p>
        </p:txBody>
      </p:sp>
      <p:sp>
        <p:nvSpPr>
          <p:cNvPr id="33" name="Line 7"/>
          <p:cNvSpPr>
            <a:spLocks noChangeShapeType="1"/>
          </p:cNvSpPr>
          <p:nvPr/>
        </p:nvSpPr>
        <p:spPr bwMode="auto">
          <a:xfrm flipV="1">
            <a:off x="5864610" y="3246534"/>
            <a:ext cx="3138146" cy="1575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nl-BE">
              <a:solidFill>
                <a:prstClr val="black"/>
              </a:solidFill>
            </a:endParaRPr>
          </a:p>
        </p:txBody>
      </p:sp>
      <p:sp>
        <p:nvSpPr>
          <p:cNvPr id="34" name="Line 7"/>
          <p:cNvSpPr>
            <a:spLocks noChangeShapeType="1"/>
          </p:cNvSpPr>
          <p:nvPr/>
        </p:nvSpPr>
        <p:spPr bwMode="auto">
          <a:xfrm flipV="1">
            <a:off x="5870933" y="4048707"/>
            <a:ext cx="3138146" cy="1575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nl-BE">
              <a:solidFill>
                <a:prstClr val="black"/>
              </a:solidFill>
            </a:endParaRPr>
          </a:p>
        </p:txBody>
      </p:sp>
      <p:sp>
        <p:nvSpPr>
          <p:cNvPr id="35" name="Line 7"/>
          <p:cNvSpPr>
            <a:spLocks noChangeShapeType="1"/>
          </p:cNvSpPr>
          <p:nvPr/>
        </p:nvSpPr>
        <p:spPr bwMode="auto">
          <a:xfrm flipV="1">
            <a:off x="5870933" y="5027374"/>
            <a:ext cx="3138146" cy="1575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nl-BE">
              <a:solidFill>
                <a:prstClr val="black"/>
              </a:solidFill>
            </a:endParaRPr>
          </a:p>
        </p:txBody>
      </p:sp>
      <p:sp>
        <p:nvSpPr>
          <p:cNvPr id="36" name="Line 7"/>
          <p:cNvSpPr>
            <a:spLocks noChangeShapeType="1"/>
          </p:cNvSpPr>
          <p:nvPr/>
        </p:nvSpPr>
        <p:spPr bwMode="auto">
          <a:xfrm flipV="1">
            <a:off x="5896071" y="5884653"/>
            <a:ext cx="3138146" cy="1575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nl-BE">
              <a:solidFill>
                <a:prstClr val="black"/>
              </a:solidFill>
            </a:endParaRPr>
          </a:p>
        </p:txBody>
      </p:sp>
      <p:sp>
        <p:nvSpPr>
          <p:cNvPr id="37" name="Line 4"/>
          <p:cNvSpPr>
            <a:spLocks noChangeShapeType="1"/>
          </p:cNvSpPr>
          <p:nvPr/>
        </p:nvSpPr>
        <p:spPr bwMode="auto">
          <a:xfrm>
            <a:off x="3319310" y="454158"/>
            <a:ext cx="0" cy="6073607"/>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nl-BE">
              <a:solidFill>
                <a:prstClr val="black"/>
              </a:solidFill>
            </a:endParaRPr>
          </a:p>
        </p:txBody>
      </p:sp>
      <p:sp>
        <p:nvSpPr>
          <p:cNvPr id="38" name="Text Box 10"/>
          <p:cNvSpPr txBox="1">
            <a:spLocks noChangeArrowheads="1"/>
          </p:cNvSpPr>
          <p:nvPr/>
        </p:nvSpPr>
        <p:spPr bwMode="auto">
          <a:xfrm rot="5400000">
            <a:off x="3052610" y="99575"/>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panose="020B0602030504020204" pitchFamily="34" charset="0"/>
              </a:defRPr>
            </a:lvl1pPr>
            <a:lvl2pPr marL="742950" indent="-285750" eaLnBrk="0" hangingPunct="0">
              <a:defRPr sz="2400">
                <a:solidFill>
                  <a:schemeClr val="tx1"/>
                </a:solidFill>
                <a:latin typeface="Lucida Sans Unicode" panose="020B0602030504020204" pitchFamily="34" charset="0"/>
              </a:defRPr>
            </a:lvl2pPr>
            <a:lvl3pPr marL="1143000" indent="-228600" eaLnBrk="0" hangingPunct="0">
              <a:defRPr sz="2400">
                <a:solidFill>
                  <a:schemeClr val="tx1"/>
                </a:solidFill>
                <a:latin typeface="Lucida Sans Unicode" panose="020B0602030504020204" pitchFamily="34" charset="0"/>
              </a:defRPr>
            </a:lvl3pPr>
            <a:lvl4pPr marL="1600200" indent="-228600" eaLnBrk="0" hangingPunct="0">
              <a:defRPr sz="2400">
                <a:solidFill>
                  <a:schemeClr val="tx1"/>
                </a:solidFill>
                <a:latin typeface="Lucida Sans Unicode" panose="020B0602030504020204" pitchFamily="34" charset="0"/>
              </a:defRPr>
            </a:lvl4pPr>
            <a:lvl5pPr marL="2057400" indent="-228600" eaLnBrk="0" hangingPunct="0">
              <a:defRPr sz="2400">
                <a:solidFill>
                  <a:schemeClr val="tx1"/>
                </a:solidFill>
                <a:latin typeface="Lucida Sans Unicode" panose="020B0602030504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defRPr>
            </a:lvl9pPr>
          </a:lstStyle>
          <a:p>
            <a:pPr algn="ctr"/>
            <a:r>
              <a:rPr lang="nl-NL" altLang="nl-NL" b="1" dirty="0">
                <a:solidFill>
                  <a:srgbClr val="1F497D"/>
                </a:solidFill>
                <a:latin typeface="Arial" panose="020B0604020202020204" pitchFamily="34" charset="0"/>
                <a:cs typeface="Arial" panose="020B0604020202020204" pitchFamily="34" charset="0"/>
                <a:sym typeface="Wingdings" panose="05000000000000000000" pitchFamily="2" charset="2"/>
              </a:rPr>
              <a:t></a:t>
            </a:r>
            <a:endParaRPr lang="nl-NL" altLang="nl-NL" b="1" dirty="0">
              <a:solidFill>
                <a:srgbClr val="1F497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705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boekielezen.nl/wp-content/uploads/2015/05/vraagtekens.jpg"/>
          <p:cNvPicPr>
            <a:picLocks noChangeAspect="1" noChangeArrowheads="1"/>
          </p:cNvPicPr>
          <p:nvPr/>
        </p:nvPicPr>
        <p:blipFill>
          <a:blip r:embed="rId2" cstate="print"/>
          <a:srcRect t="3390"/>
          <a:stretch>
            <a:fillRect/>
          </a:stretch>
        </p:blipFill>
        <p:spPr bwMode="auto">
          <a:xfrm>
            <a:off x="2267744" y="1628800"/>
            <a:ext cx="4902081" cy="4104456"/>
          </a:xfrm>
          <a:prstGeom prst="rect">
            <a:avLst/>
          </a:prstGeom>
          <a:noFill/>
        </p:spPr>
      </p:pic>
      <p:sp>
        <p:nvSpPr>
          <p:cNvPr id="5" name="Cloud Callout 4"/>
          <p:cNvSpPr/>
          <p:nvPr/>
        </p:nvSpPr>
        <p:spPr>
          <a:xfrm flipH="1">
            <a:off x="3203848" y="0"/>
            <a:ext cx="3312368" cy="1484784"/>
          </a:xfrm>
          <a:prstGeom prst="cloudCallout">
            <a:avLst>
              <a:gd name="adj1" fmla="val 2445"/>
              <a:gd name="adj2" fmla="val 990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a:latin typeface="Bradley Hand ITC" pitchFamily="66" charset="0"/>
              </a:rPr>
              <a:t>Blijft  mijn vakgroepwerking? </a:t>
            </a:r>
          </a:p>
        </p:txBody>
      </p:sp>
      <p:sp>
        <p:nvSpPr>
          <p:cNvPr id="6" name="Cloud Callout 5"/>
          <p:cNvSpPr/>
          <p:nvPr/>
        </p:nvSpPr>
        <p:spPr>
          <a:xfrm flipH="1">
            <a:off x="547936" y="332656"/>
            <a:ext cx="2664296" cy="1448544"/>
          </a:xfrm>
          <a:prstGeom prst="cloudCallout">
            <a:avLst>
              <a:gd name="adj1" fmla="val -24433"/>
              <a:gd name="adj2" fmla="val 947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a:latin typeface="Bradley Hand ITC" pitchFamily="66" charset="0"/>
              </a:rPr>
              <a:t>Tot hoeveel teams kan iemand behoren?</a:t>
            </a:r>
          </a:p>
        </p:txBody>
      </p:sp>
      <p:sp>
        <p:nvSpPr>
          <p:cNvPr id="7" name="Cloud Callout 6"/>
          <p:cNvSpPr/>
          <p:nvPr/>
        </p:nvSpPr>
        <p:spPr>
          <a:xfrm flipH="1">
            <a:off x="6300192" y="332656"/>
            <a:ext cx="2843808" cy="1872208"/>
          </a:xfrm>
          <a:prstGeom prst="cloudCallout">
            <a:avLst>
              <a:gd name="adj1" fmla="val 49171"/>
              <a:gd name="adj2" fmla="val 964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latin typeface="Bradley Hand ITC" pitchFamily="66" charset="0"/>
              </a:rPr>
              <a:t>Moeten sommige zaken niet over de teams heen worden vastgelegd?</a:t>
            </a:r>
          </a:p>
        </p:txBody>
      </p:sp>
      <p:sp>
        <p:nvSpPr>
          <p:cNvPr id="8" name="Cloud Callout 7"/>
          <p:cNvSpPr/>
          <p:nvPr/>
        </p:nvSpPr>
        <p:spPr>
          <a:xfrm flipH="1">
            <a:off x="6300192" y="2996952"/>
            <a:ext cx="2664296" cy="1296144"/>
          </a:xfrm>
          <a:prstGeom prst="cloudCallout">
            <a:avLst>
              <a:gd name="adj1" fmla="val 76462"/>
              <a:gd name="adj2" fmla="val -156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latin typeface="Bradley Hand ITC" pitchFamily="66" charset="0"/>
              </a:rPr>
              <a:t>Wat als ik een beetje overal lesgeef?</a:t>
            </a:r>
          </a:p>
        </p:txBody>
      </p:sp>
      <p:sp>
        <p:nvSpPr>
          <p:cNvPr id="9" name="Cloud Callout 8"/>
          <p:cNvSpPr/>
          <p:nvPr/>
        </p:nvSpPr>
        <p:spPr>
          <a:xfrm flipH="1">
            <a:off x="179512" y="2132856"/>
            <a:ext cx="2664296" cy="1440160"/>
          </a:xfrm>
          <a:prstGeom prst="cloudCallout">
            <a:avLst>
              <a:gd name="adj1" fmla="val -71571"/>
              <a:gd name="adj2" fmla="val 676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latin typeface="Bradley Hand ITC" pitchFamily="66" charset="0"/>
              </a:rPr>
              <a:t>Hoe zit dat met opdracht-verdeling?</a:t>
            </a:r>
          </a:p>
        </p:txBody>
      </p:sp>
      <p:sp>
        <p:nvSpPr>
          <p:cNvPr id="10" name="Cloud Callout 9"/>
          <p:cNvSpPr/>
          <p:nvPr/>
        </p:nvSpPr>
        <p:spPr>
          <a:xfrm flipH="1">
            <a:off x="179512" y="3717032"/>
            <a:ext cx="2664296" cy="1296144"/>
          </a:xfrm>
          <a:prstGeom prst="cloudCallout">
            <a:avLst>
              <a:gd name="adj1" fmla="val -76533"/>
              <a:gd name="adj2" fmla="val -199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latin typeface="Bradley Hand ITC" pitchFamily="66" charset="0"/>
              </a:rPr>
              <a:t>Bachelors - Masters?</a:t>
            </a:r>
          </a:p>
        </p:txBody>
      </p:sp>
      <p:sp>
        <p:nvSpPr>
          <p:cNvPr id="11" name="Cloud Callout 10"/>
          <p:cNvSpPr/>
          <p:nvPr/>
        </p:nvSpPr>
        <p:spPr>
          <a:xfrm flipH="1">
            <a:off x="6479704" y="4797152"/>
            <a:ext cx="2664296" cy="1296144"/>
          </a:xfrm>
          <a:prstGeom prst="cloudCallout">
            <a:avLst>
              <a:gd name="adj1" fmla="val 68606"/>
              <a:gd name="adj2" fmla="val -641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latin typeface="Bradley Hand ITC" pitchFamily="66" charset="0"/>
              </a:rPr>
              <a:t>Hoe worden teams samengesteld?</a:t>
            </a:r>
          </a:p>
        </p:txBody>
      </p:sp>
      <p:sp>
        <p:nvSpPr>
          <p:cNvPr id="12" name="Cloud Callout 11"/>
          <p:cNvSpPr/>
          <p:nvPr/>
        </p:nvSpPr>
        <p:spPr>
          <a:xfrm flipH="1">
            <a:off x="251520" y="5301208"/>
            <a:ext cx="2664296" cy="1296144"/>
          </a:xfrm>
          <a:prstGeom prst="cloudCallout">
            <a:avLst>
              <a:gd name="adj1" fmla="val -79014"/>
              <a:gd name="adj2" fmla="val -666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latin typeface="Bradley Hand ITC" pitchFamily="66" charset="0"/>
            </a:endParaRPr>
          </a:p>
        </p:txBody>
      </p:sp>
      <p:sp>
        <p:nvSpPr>
          <p:cNvPr id="13" name="TextBox 12"/>
          <p:cNvSpPr txBox="1"/>
          <p:nvPr/>
        </p:nvSpPr>
        <p:spPr>
          <a:xfrm>
            <a:off x="1225484" y="6488668"/>
            <a:ext cx="6696962" cy="369332"/>
          </a:xfrm>
          <a:prstGeom prst="rect">
            <a:avLst/>
          </a:prstGeom>
          <a:noFill/>
        </p:spPr>
        <p:txBody>
          <a:bodyPr wrap="none" rtlCol="0">
            <a:spAutoFit/>
          </a:bodyPr>
          <a:lstStyle/>
          <a:p>
            <a:r>
              <a:rPr lang="nl-BE" i="1" dirty="0"/>
              <a:t>Vragen opgesteld door een leerkracht binnen één van onze netwerken</a:t>
            </a:r>
          </a:p>
        </p:txBody>
      </p:sp>
    </p:spTree>
    <p:extLst>
      <p:ext uri="{BB962C8B-B14F-4D97-AF65-F5344CB8AC3E}">
        <p14:creationId xmlns:p14="http://schemas.microsoft.com/office/powerpoint/2010/main" val="1713025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Oefening</a:t>
            </a:r>
          </a:p>
        </p:txBody>
      </p:sp>
      <p:sp>
        <p:nvSpPr>
          <p:cNvPr id="3" name="Content Placeholder 2"/>
          <p:cNvSpPr>
            <a:spLocks noGrp="1"/>
          </p:cNvSpPr>
          <p:nvPr>
            <p:ph idx="1"/>
          </p:nvPr>
        </p:nvSpPr>
        <p:spPr/>
        <p:txBody>
          <a:bodyPr/>
          <a:lstStyle/>
          <a:p>
            <a:r>
              <a:rPr lang="nl-BE" dirty="0"/>
              <a:t>Kennen wij het antwoord op deze vragen ?</a:t>
            </a:r>
          </a:p>
          <a:p>
            <a:r>
              <a:rPr lang="nl-BE" dirty="0"/>
              <a:t>Zijn er andere vragen die we vaak krijgen die moeilijk te beantwoorden zijn ?</a:t>
            </a:r>
          </a:p>
        </p:txBody>
      </p:sp>
      <p:sp>
        <p:nvSpPr>
          <p:cNvPr id="4" name="Slide Number Placeholder 3"/>
          <p:cNvSpPr>
            <a:spLocks noGrp="1"/>
          </p:cNvSpPr>
          <p:nvPr>
            <p:ph type="sldNum" sz="quarter" idx="4"/>
          </p:nvPr>
        </p:nvSpPr>
        <p:spPr/>
        <p:txBody>
          <a:bodyPr/>
          <a:lstStyle/>
          <a:p>
            <a:fld id="{9331019C-3939-5F43-B75D-CFD4E736BA37}" type="slidenum">
              <a:rPr lang="nl-NL" smtClean="0"/>
              <a:pPr/>
              <a:t>28</a:t>
            </a:fld>
            <a:endParaRPr lang="nl-NL"/>
          </a:p>
        </p:txBody>
      </p:sp>
    </p:spTree>
    <p:extLst>
      <p:ext uri="{BB962C8B-B14F-4D97-AF65-F5344CB8AC3E}">
        <p14:creationId xmlns:p14="http://schemas.microsoft.com/office/powerpoint/2010/main" val="4167647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a:spLocks noGrp="1"/>
          </p:cNvSpPr>
          <p:nvPr>
            <p:ph type="ctrTitle"/>
          </p:nvPr>
        </p:nvSpPr>
        <p:spPr>
          <a:xfrm>
            <a:off x="116732" y="1845387"/>
            <a:ext cx="8618706" cy="3342453"/>
          </a:xfrm>
          <a:prstGeom prst="rect">
            <a:avLst/>
          </a:prstGeom>
          <a:noFill/>
        </p:spPr>
        <p:txBody>
          <a:bodyPr wrap="square" rtlCol="0">
            <a:spAutoFit/>
          </a:bodyPr>
          <a:lstStyle/>
          <a:p>
            <a:pPr algn="ctr"/>
            <a:r>
              <a:rPr lang="nl-BE" sz="4400" dirty="0">
                <a:latin typeface="Bradley Hand ITC" panose="03070402050302030203" pitchFamily="66" charset="0"/>
              </a:rPr>
              <a:t>En dan nu :</a:t>
            </a:r>
            <a:br>
              <a:rPr lang="nl-BE" sz="4400" dirty="0">
                <a:latin typeface="Bradley Hand ITC" panose="03070402050302030203" pitchFamily="66" charset="0"/>
              </a:rPr>
            </a:br>
            <a:br>
              <a:rPr lang="nl-BE" sz="4400" dirty="0">
                <a:latin typeface="Bradley Hand ITC" panose="03070402050302030203" pitchFamily="66" charset="0"/>
              </a:rPr>
            </a:br>
            <a:r>
              <a:rPr lang="nl-BE" sz="4400" dirty="0">
                <a:latin typeface="Bradley Hand ITC" panose="03070402050302030203" pitchFamily="66" charset="0"/>
              </a:rPr>
              <a:t>- wat zijn hun bevoegdheden ?</a:t>
            </a:r>
            <a:br>
              <a:rPr lang="nl-BE" sz="4400" dirty="0">
                <a:latin typeface="Bradley Hand ITC" panose="03070402050302030203" pitchFamily="66" charset="0"/>
              </a:rPr>
            </a:br>
            <a:r>
              <a:rPr lang="nl-BE" sz="4400" dirty="0">
                <a:latin typeface="Bradley Hand ITC" panose="03070402050302030203" pitchFamily="66" charset="0"/>
              </a:rPr>
              <a:t>- welke ondersteuning nodig ?</a:t>
            </a:r>
            <a:br>
              <a:rPr lang="nl-BE" sz="4400" dirty="0">
                <a:latin typeface="Bradley Hand ITC" panose="03070402050302030203" pitchFamily="66" charset="0"/>
              </a:rPr>
            </a:br>
            <a:r>
              <a:rPr lang="nl-BE" sz="4400" dirty="0">
                <a:latin typeface="Bradley Hand ITC" panose="03070402050302030203" pitchFamily="66" charset="0"/>
              </a:rPr>
              <a:t>- welke horizontale werking ?</a:t>
            </a:r>
            <a:br>
              <a:rPr lang="nl-BE" sz="4400" dirty="0">
                <a:latin typeface="Bradley Hand ITC" panose="03070402050302030203" pitchFamily="66" charset="0"/>
              </a:rPr>
            </a:br>
            <a:r>
              <a:rPr lang="nl-BE" sz="4400" dirty="0">
                <a:latin typeface="Bradley Hand ITC" panose="03070402050302030203" pitchFamily="66" charset="0"/>
              </a:rPr>
              <a:t>- welke verticale besturing ?</a:t>
            </a:r>
            <a:endParaRPr lang="nl-BE" sz="4400" b="1" dirty="0">
              <a:latin typeface="Bradley Hand ITC" panose="03070402050302030203" pitchFamily="66" charset="0"/>
            </a:endParaRPr>
          </a:p>
        </p:txBody>
      </p:sp>
    </p:spTree>
    <p:extLst>
      <p:ext uri="{BB962C8B-B14F-4D97-AF65-F5344CB8AC3E}">
        <p14:creationId xmlns:p14="http://schemas.microsoft.com/office/powerpoint/2010/main" val="3869593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BE"/>
          </a:p>
        </p:txBody>
      </p:sp>
      <p:sp>
        <p:nvSpPr>
          <p:cNvPr id="3" name="Content Placeholder 2"/>
          <p:cNvSpPr>
            <a:spLocks noGrp="1"/>
          </p:cNvSpPr>
          <p:nvPr>
            <p:ph idx="1"/>
          </p:nvPr>
        </p:nvSpPr>
        <p:spPr/>
        <p:txBody>
          <a:bodyPr/>
          <a:lstStyle/>
          <a:p>
            <a:endParaRPr lang="nl-BE"/>
          </a:p>
        </p:txBody>
      </p:sp>
      <p:sp>
        <p:nvSpPr>
          <p:cNvPr id="4" name="Slide Number Placeholder 3"/>
          <p:cNvSpPr>
            <a:spLocks noGrp="1"/>
          </p:cNvSpPr>
          <p:nvPr>
            <p:ph type="sldNum" sz="quarter" idx="4"/>
          </p:nvPr>
        </p:nvSpPr>
        <p:spPr/>
        <p:txBody>
          <a:bodyPr/>
          <a:lstStyle/>
          <a:p>
            <a:fld id="{9331019C-3939-5F43-B75D-CFD4E736BA37}" type="slidenum">
              <a:rPr lang="nl-NL" smtClean="0"/>
              <a:pPr/>
              <a:t>3</a:t>
            </a:fld>
            <a:endParaRPr lang="nl-NL"/>
          </a:p>
        </p:txBody>
      </p:sp>
      <p:pic>
        <p:nvPicPr>
          <p:cNvPr id="5" name="Picture 4"/>
          <p:cNvPicPr>
            <a:picLocks noChangeAspect="1"/>
          </p:cNvPicPr>
          <p:nvPr/>
        </p:nvPicPr>
        <p:blipFill>
          <a:blip r:embed="rId2"/>
          <a:stretch>
            <a:fillRect/>
          </a:stretch>
        </p:blipFill>
        <p:spPr>
          <a:xfrm>
            <a:off x="457200" y="1417638"/>
            <a:ext cx="7957557" cy="5194730"/>
          </a:xfrm>
          <a:prstGeom prst="rect">
            <a:avLst/>
          </a:prstGeom>
        </p:spPr>
      </p:pic>
    </p:spTree>
    <p:extLst>
      <p:ext uri="{BB962C8B-B14F-4D97-AF65-F5344CB8AC3E}">
        <p14:creationId xmlns:p14="http://schemas.microsoft.com/office/powerpoint/2010/main" val="2507254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Uitgangspunt !</a:t>
            </a:r>
          </a:p>
        </p:txBody>
      </p:sp>
      <p:sp>
        <p:nvSpPr>
          <p:cNvPr id="3" name="Slide Number Placeholder 2"/>
          <p:cNvSpPr>
            <a:spLocks noGrp="1"/>
          </p:cNvSpPr>
          <p:nvPr>
            <p:ph type="sldNum" sz="quarter" idx="4"/>
          </p:nvPr>
        </p:nvSpPr>
        <p:spPr/>
        <p:txBody>
          <a:bodyPr/>
          <a:lstStyle/>
          <a:p>
            <a:fld id="{9331019C-3939-5F43-B75D-CFD4E736BA37}" type="slidenum">
              <a:rPr lang="nl-NL" smtClean="0"/>
              <a:pPr/>
              <a:t>30</a:t>
            </a:fld>
            <a:endParaRPr lang="nl-NL"/>
          </a:p>
        </p:txBody>
      </p:sp>
      <p:sp>
        <p:nvSpPr>
          <p:cNvPr id="4" name="Rectangle 3"/>
          <p:cNvSpPr/>
          <p:nvPr/>
        </p:nvSpPr>
        <p:spPr>
          <a:xfrm>
            <a:off x="532185" y="2065870"/>
            <a:ext cx="7372230" cy="2554545"/>
          </a:xfrm>
          <a:prstGeom prst="rect">
            <a:avLst/>
          </a:prstGeom>
        </p:spPr>
        <p:txBody>
          <a:bodyPr wrap="square">
            <a:spAutoFit/>
          </a:bodyPr>
          <a:lstStyle/>
          <a:p>
            <a:pPr algn="ctr" defTabSz="914400"/>
            <a:r>
              <a:rPr lang="nl-BE" sz="4000" dirty="0">
                <a:solidFill>
                  <a:prstClr val="black"/>
                </a:solidFill>
                <a:latin typeface="Bradley Hand ITC" panose="03070402050302030203" pitchFamily="66" charset="0"/>
              </a:rPr>
              <a:t>Alle activiteiten worden opgenomen door de teams, tenzij we kunnen motiveren dat we ze er beter uitknippen.. </a:t>
            </a:r>
          </a:p>
        </p:txBody>
      </p:sp>
    </p:spTree>
    <p:extLst>
      <p:ext uri="{BB962C8B-B14F-4D97-AF65-F5344CB8AC3E}">
        <p14:creationId xmlns:p14="http://schemas.microsoft.com/office/powerpoint/2010/main" val="987582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l-BE" sz="3200" dirty="0"/>
              <a:t>Uitknippen = motiveren</a:t>
            </a:r>
          </a:p>
        </p:txBody>
      </p:sp>
      <p:sp>
        <p:nvSpPr>
          <p:cNvPr id="3" name="Content Placeholder 2"/>
          <p:cNvSpPr>
            <a:spLocks noGrp="1"/>
          </p:cNvSpPr>
          <p:nvPr>
            <p:ph idx="1"/>
          </p:nvPr>
        </p:nvSpPr>
        <p:spPr/>
        <p:txBody>
          <a:bodyPr>
            <a:normAutofit fontScale="92500" lnSpcReduction="20000"/>
          </a:bodyPr>
          <a:lstStyle/>
          <a:p>
            <a:r>
              <a:rPr lang="nl-BE" dirty="0"/>
              <a:t>Optimale bezetting van mensen</a:t>
            </a:r>
          </a:p>
          <a:p>
            <a:pPr lvl="1"/>
            <a:r>
              <a:rPr lang="nl-BE" dirty="0"/>
              <a:t>Bvb te weinig om toe te wijzen per team</a:t>
            </a:r>
          </a:p>
          <a:p>
            <a:r>
              <a:rPr lang="nl-BE" dirty="0"/>
              <a:t>Capaciteitsbenutting</a:t>
            </a:r>
          </a:p>
          <a:p>
            <a:pPr lvl="1"/>
            <a:r>
              <a:rPr lang="nl-BE" dirty="0"/>
              <a:t>Bvb infrastructuur, machines, ...</a:t>
            </a:r>
          </a:p>
          <a:p>
            <a:r>
              <a:rPr lang="nl-BE" dirty="0"/>
              <a:t>Hoge vakspecialisatie</a:t>
            </a:r>
          </a:p>
          <a:p>
            <a:pPr lvl="1"/>
            <a:r>
              <a:rPr lang="nl-BE" dirty="0"/>
              <a:t>Bvb specifieke of sterk veranderende kennis</a:t>
            </a:r>
          </a:p>
          <a:p>
            <a:r>
              <a:rPr lang="nl-BE" dirty="0"/>
              <a:t>Uniformiteit</a:t>
            </a:r>
          </a:p>
          <a:p>
            <a:pPr lvl="1"/>
            <a:r>
              <a:rPr lang="nl-BE" dirty="0"/>
              <a:t>Bvb kaders waar consistentie is vereist</a:t>
            </a:r>
          </a:p>
          <a:p>
            <a:r>
              <a:rPr lang="nl-BE" dirty="0"/>
              <a:t>Strategisch</a:t>
            </a:r>
          </a:p>
          <a:p>
            <a:pPr lvl="1"/>
            <a:r>
              <a:rPr lang="nl-BE" dirty="0"/>
              <a:t>Bvb om een strategisch accent te kunnen leggen</a:t>
            </a:r>
          </a:p>
        </p:txBody>
      </p:sp>
      <p:sp>
        <p:nvSpPr>
          <p:cNvPr id="4" name="Slide Number Placeholder 3"/>
          <p:cNvSpPr>
            <a:spLocks noGrp="1"/>
          </p:cNvSpPr>
          <p:nvPr>
            <p:ph type="sldNum" sz="quarter" idx="4"/>
          </p:nvPr>
        </p:nvSpPr>
        <p:spPr/>
        <p:txBody>
          <a:bodyPr/>
          <a:lstStyle/>
          <a:p>
            <a:fld id="{9331019C-3939-5F43-B75D-CFD4E736BA37}" type="slidenum">
              <a:rPr lang="nl-NL" smtClean="0"/>
              <a:pPr/>
              <a:t>31</a:t>
            </a:fld>
            <a:endParaRPr lang="nl-NL"/>
          </a:p>
        </p:txBody>
      </p:sp>
    </p:spTree>
    <p:extLst>
      <p:ext uri="{BB962C8B-B14F-4D97-AF65-F5344CB8AC3E}">
        <p14:creationId xmlns:p14="http://schemas.microsoft.com/office/powerpoint/2010/main" val="157441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7522201" cy="1143000"/>
          </a:xfrm>
        </p:spPr>
        <p:txBody>
          <a:bodyPr>
            <a:noAutofit/>
          </a:bodyPr>
          <a:lstStyle/>
          <a:p>
            <a:r>
              <a:rPr lang="nl-BE" sz="3200" dirty="0"/>
              <a:t>Nadelen van het knippen</a:t>
            </a:r>
          </a:p>
        </p:txBody>
      </p:sp>
      <p:sp>
        <p:nvSpPr>
          <p:cNvPr id="3" name="Content Placeholder 2"/>
          <p:cNvSpPr>
            <a:spLocks noGrp="1"/>
          </p:cNvSpPr>
          <p:nvPr>
            <p:ph idx="1"/>
          </p:nvPr>
        </p:nvSpPr>
        <p:spPr>
          <a:xfrm>
            <a:off x="457200" y="914400"/>
            <a:ext cx="8229600" cy="4525963"/>
          </a:xfrm>
        </p:spPr>
        <p:txBody>
          <a:bodyPr>
            <a:noAutofit/>
          </a:bodyPr>
          <a:lstStyle/>
          <a:p>
            <a:r>
              <a:rPr lang="nl-BE" sz="2000" dirty="0"/>
              <a:t>Door het knippen van activiteiten ontstaan er wachttijden.  </a:t>
            </a:r>
            <a:r>
              <a:rPr lang="nl-BE" sz="2000" i="1" dirty="0"/>
              <a:t>Je kan dit nu nog niet leren want dit zullen mijn collega’s je pas volgend jaar aanleren.</a:t>
            </a:r>
          </a:p>
          <a:p>
            <a:r>
              <a:rPr lang="nl-BE" sz="2000" dirty="0"/>
              <a:t>Lange en onbetrouwbare doorlooptijden: </a:t>
            </a:r>
            <a:r>
              <a:rPr lang="nl-BE" sz="2000" i="1" dirty="0"/>
              <a:t>iedereen wilt altijd eind november nog bestellingen plaatsen waardoor onze aankoopdienst overbelast is.  Hou er mee rekening dat je een tijdje zult moeten wachten op je bestelling.</a:t>
            </a:r>
          </a:p>
          <a:p>
            <a:r>
              <a:rPr lang="nl-BE" sz="2000" dirty="0"/>
              <a:t>Noodzaak tot centrale planning die zelden actueel is: </a:t>
            </a:r>
            <a:r>
              <a:rPr lang="nl-BE" sz="2000" i="1" dirty="0"/>
              <a:t>we weten nog niet hoeveel uren we volgend jaar hieraan mogen besteden, ons urenpakket is nog steeds niet toegewezen.</a:t>
            </a:r>
          </a:p>
          <a:p>
            <a:r>
              <a:rPr lang="nl-BE" sz="2000" dirty="0"/>
              <a:t>Voortgang leerling onzichtbaar: </a:t>
            </a:r>
            <a:r>
              <a:rPr lang="nl-BE" sz="2000" i="1" dirty="0"/>
              <a:t>hoe het nu verder met die leerling is afgelopen, weten wij eigenlijk niet zo goed.</a:t>
            </a:r>
          </a:p>
          <a:p>
            <a:r>
              <a:rPr lang="nl-BE" sz="2000" dirty="0"/>
              <a:t>Tegengestelde belangen: centrale planning kijkt naar </a:t>
            </a:r>
            <a:r>
              <a:rPr lang="nl-BE" sz="2000" dirty="0" err="1"/>
              <a:t>kwanti</a:t>
            </a:r>
            <a:r>
              <a:rPr lang="nl-BE" sz="2000" dirty="0"/>
              <a:t>-tijd, het team kijkt naar </a:t>
            </a:r>
            <a:r>
              <a:rPr lang="nl-BE" sz="2000" dirty="0" err="1"/>
              <a:t>kwali</a:t>
            </a:r>
            <a:r>
              <a:rPr lang="nl-BE" sz="2000" dirty="0"/>
              <a:t>-tijd.  </a:t>
            </a:r>
            <a:r>
              <a:rPr lang="nl-BE" sz="2000" i="1" dirty="0"/>
              <a:t>De leerkrachten zijn toegewezen en het aantal uren dat moest verdeeld worden klopt rekenkundig maar of de leerling daar nu beter van wordt?</a:t>
            </a:r>
          </a:p>
        </p:txBody>
      </p:sp>
      <p:sp>
        <p:nvSpPr>
          <p:cNvPr id="4" name="Slide Number Placeholder 3"/>
          <p:cNvSpPr>
            <a:spLocks noGrp="1"/>
          </p:cNvSpPr>
          <p:nvPr>
            <p:ph type="sldNum" sz="quarter" idx="4"/>
          </p:nvPr>
        </p:nvSpPr>
        <p:spPr/>
        <p:txBody>
          <a:bodyPr/>
          <a:lstStyle/>
          <a:p>
            <a:fld id="{9331019C-3939-5F43-B75D-CFD4E736BA37}" type="slidenum">
              <a:rPr lang="nl-NL" smtClean="0"/>
              <a:pPr/>
              <a:t>32</a:t>
            </a:fld>
            <a:endParaRPr lang="nl-NL"/>
          </a:p>
        </p:txBody>
      </p:sp>
    </p:spTree>
    <p:extLst>
      <p:ext uri="{BB962C8B-B14F-4D97-AF65-F5344CB8AC3E}">
        <p14:creationId xmlns:p14="http://schemas.microsoft.com/office/powerpoint/2010/main" val="917019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7522201" cy="1143000"/>
          </a:xfrm>
        </p:spPr>
        <p:txBody>
          <a:bodyPr>
            <a:noAutofit/>
          </a:bodyPr>
          <a:lstStyle/>
          <a:p>
            <a:r>
              <a:rPr lang="nl-BE" sz="3200" dirty="0"/>
              <a:t>Nadelen van het knippen</a:t>
            </a:r>
          </a:p>
        </p:txBody>
      </p:sp>
      <p:sp>
        <p:nvSpPr>
          <p:cNvPr id="3" name="Content Placeholder 2"/>
          <p:cNvSpPr>
            <a:spLocks noGrp="1"/>
          </p:cNvSpPr>
          <p:nvPr>
            <p:ph idx="1"/>
          </p:nvPr>
        </p:nvSpPr>
        <p:spPr>
          <a:xfrm>
            <a:off x="457200" y="914400"/>
            <a:ext cx="8229600" cy="4525963"/>
          </a:xfrm>
        </p:spPr>
        <p:txBody>
          <a:bodyPr>
            <a:noAutofit/>
          </a:bodyPr>
          <a:lstStyle/>
          <a:p>
            <a:r>
              <a:rPr lang="nl-BE" sz="2000" dirty="0"/>
              <a:t>Tegengestelde belangen door verschil in ‘lusten en lasten’  en het ontstaan van ‘politieke spelletjes’: </a:t>
            </a:r>
            <a:r>
              <a:rPr lang="nl-BE" sz="2000" i="1" dirty="0"/>
              <a:t>zolang we de info over dossier X niet hebben gekregen, laten wij dossier Y eventjes aan de kant liggen.</a:t>
            </a:r>
          </a:p>
          <a:p>
            <a:r>
              <a:rPr lang="nl-BE" sz="2000" dirty="0"/>
              <a:t>Grote afstemnoodzaak: door het knippen ontstaat er nood tot afstemmen en afstemmen kost uren. Dit zijn geen uren die in functie van de kernopdrachten waarde-toevoegend zijn.</a:t>
            </a:r>
          </a:p>
          <a:p>
            <a:r>
              <a:rPr lang="nl-BE" sz="2000" dirty="0"/>
              <a:t>Moeizame integrale kwaliteitsbeheersing (met hoge kwaliteitskosten): heel wat externe controle en afstemming om iedereen op 1 lijn te krijgen en te houden om de kwaliteitsnormen te behalen.</a:t>
            </a:r>
          </a:p>
          <a:p>
            <a:r>
              <a:rPr lang="nl-BE" sz="2000" dirty="0"/>
              <a:t>Moeizame productinnovatie en verbeteringen: aangezien alles versnipperd zit vergt innoveren en verbeteren veel moeite.</a:t>
            </a:r>
          </a:p>
          <a:p>
            <a:r>
              <a:rPr lang="nl-BE" sz="2000" dirty="0"/>
              <a:t>Systeem op slot’: altijd wel een reden waarom een verbetering niet kan vanuit het perspectief van de verschillende afdelingen.</a:t>
            </a:r>
            <a:endParaRPr lang="nl-BE" sz="2000" b="1" dirty="0"/>
          </a:p>
        </p:txBody>
      </p:sp>
      <p:sp>
        <p:nvSpPr>
          <p:cNvPr id="4" name="Slide Number Placeholder 3"/>
          <p:cNvSpPr>
            <a:spLocks noGrp="1"/>
          </p:cNvSpPr>
          <p:nvPr>
            <p:ph type="sldNum" sz="quarter" idx="4"/>
          </p:nvPr>
        </p:nvSpPr>
        <p:spPr/>
        <p:txBody>
          <a:bodyPr/>
          <a:lstStyle/>
          <a:p>
            <a:fld id="{9331019C-3939-5F43-B75D-CFD4E736BA37}" type="slidenum">
              <a:rPr lang="nl-NL" smtClean="0"/>
              <a:pPr/>
              <a:t>33</a:t>
            </a:fld>
            <a:endParaRPr lang="nl-NL"/>
          </a:p>
        </p:txBody>
      </p:sp>
    </p:spTree>
    <p:extLst>
      <p:ext uri="{BB962C8B-B14F-4D97-AF65-F5344CB8AC3E}">
        <p14:creationId xmlns:p14="http://schemas.microsoft.com/office/powerpoint/2010/main" val="41137291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BE"/>
          </a:p>
        </p:txBody>
      </p:sp>
      <p:sp>
        <p:nvSpPr>
          <p:cNvPr id="3" name="Content Placeholder 2"/>
          <p:cNvSpPr>
            <a:spLocks noGrp="1"/>
          </p:cNvSpPr>
          <p:nvPr>
            <p:ph idx="1"/>
          </p:nvPr>
        </p:nvSpPr>
        <p:spPr/>
        <p:txBody>
          <a:bodyPr/>
          <a:lstStyle/>
          <a:p>
            <a:endParaRPr lang="nl-BE"/>
          </a:p>
        </p:txBody>
      </p:sp>
      <p:sp>
        <p:nvSpPr>
          <p:cNvPr id="4" name="Slide Number Placeholder 3"/>
          <p:cNvSpPr>
            <a:spLocks noGrp="1"/>
          </p:cNvSpPr>
          <p:nvPr>
            <p:ph type="sldNum" sz="quarter" idx="4"/>
          </p:nvPr>
        </p:nvSpPr>
        <p:spPr/>
        <p:txBody>
          <a:bodyPr/>
          <a:lstStyle/>
          <a:p>
            <a:fld id="{9331019C-3939-5F43-B75D-CFD4E736BA37}" type="slidenum">
              <a:rPr lang="nl-NL" smtClean="0"/>
              <a:pPr/>
              <a:t>34</a:t>
            </a:fld>
            <a:endParaRPr lang="nl-NL"/>
          </a:p>
        </p:txBody>
      </p:sp>
      <p:pic>
        <p:nvPicPr>
          <p:cNvPr id="5" name="Picture 4"/>
          <p:cNvPicPr>
            <a:picLocks noChangeAspect="1"/>
          </p:cNvPicPr>
          <p:nvPr/>
        </p:nvPicPr>
        <p:blipFill>
          <a:blip r:embed="rId2"/>
          <a:stretch>
            <a:fillRect/>
          </a:stretch>
        </p:blipFill>
        <p:spPr>
          <a:xfrm>
            <a:off x="-32658" y="-142294"/>
            <a:ext cx="9400393" cy="7000293"/>
          </a:xfrm>
          <a:prstGeom prst="rect">
            <a:avLst/>
          </a:prstGeom>
        </p:spPr>
      </p:pic>
      <p:sp>
        <p:nvSpPr>
          <p:cNvPr id="6" name="Thought Bubble: Cloud 5"/>
          <p:cNvSpPr/>
          <p:nvPr/>
        </p:nvSpPr>
        <p:spPr>
          <a:xfrm>
            <a:off x="5428034" y="194553"/>
            <a:ext cx="3041225" cy="2730872"/>
          </a:xfrm>
          <a:prstGeom prst="cloudCallout">
            <a:avLst>
              <a:gd name="adj1" fmla="val -57493"/>
              <a:gd name="adj2" fmla="val 29597"/>
            </a:avLst>
          </a:prstGeom>
        </p:spPr>
        <p:style>
          <a:lnRef idx="1">
            <a:schemeClr val="dk1"/>
          </a:lnRef>
          <a:fillRef idx="3">
            <a:schemeClr val="dk1"/>
          </a:fillRef>
          <a:effectRef idx="2">
            <a:schemeClr val="dk1"/>
          </a:effectRef>
          <a:fontRef idx="minor">
            <a:schemeClr val="lt1"/>
          </a:fontRef>
        </p:style>
        <p:txBody>
          <a:bodyPr rtlCol="0" anchor="ctr"/>
          <a:lstStyle/>
          <a:p>
            <a:pPr algn="ctr"/>
            <a:r>
              <a:rPr lang="nl-BE" sz="2400" dirty="0"/>
              <a:t>OK, maar hoe pakken we dat aan ?</a:t>
            </a:r>
          </a:p>
        </p:txBody>
      </p:sp>
    </p:spTree>
    <p:extLst>
      <p:ext uri="{BB962C8B-B14F-4D97-AF65-F5344CB8AC3E}">
        <p14:creationId xmlns:p14="http://schemas.microsoft.com/office/powerpoint/2010/main" val="3874566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Ik kan ofwel</a:t>
            </a:r>
          </a:p>
        </p:txBody>
      </p:sp>
      <p:sp>
        <p:nvSpPr>
          <p:cNvPr id="3" name="Content Placeholder 2"/>
          <p:cNvSpPr>
            <a:spLocks noGrp="1"/>
          </p:cNvSpPr>
          <p:nvPr>
            <p:ph idx="1"/>
          </p:nvPr>
        </p:nvSpPr>
        <p:spPr/>
        <p:txBody>
          <a:bodyPr/>
          <a:lstStyle/>
          <a:p>
            <a:r>
              <a:rPr lang="nl-BE" dirty="0"/>
              <a:t>Een </a:t>
            </a:r>
            <a:r>
              <a:rPr lang="nl-BE" b="1" dirty="0">
                <a:solidFill>
                  <a:srgbClr val="FF0000"/>
                </a:solidFill>
              </a:rPr>
              <a:t>volledige</a:t>
            </a:r>
            <a:r>
              <a:rPr lang="nl-BE" dirty="0"/>
              <a:t> taak wegknippen</a:t>
            </a:r>
          </a:p>
          <a:p>
            <a:pPr lvl="1"/>
            <a:r>
              <a:rPr lang="nl-BE" dirty="0"/>
              <a:t>Bvb : een team doet zelf geen boekhouding</a:t>
            </a:r>
          </a:p>
          <a:p>
            <a:pPr lvl="1"/>
            <a:endParaRPr lang="nl-BE" dirty="0"/>
          </a:p>
          <a:p>
            <a:r>
              <a:rPr lang="nl-BE" dirty="0"/>
              <a:t>Een </a:t>
            </a:r>
            <a:r>
              <a:rPr lang="nl-BE" b="1" dirty="0">
                <a:solidFill>
                  <a:srgbClr val="FF0000"/>
                </a:solidFill>
              </a:rPr>
              <a:t>deel</a:t>
            </a:r>
            <a:r>
              <a:rPr lang="nl-BE" dirty="0"/>
              <a:t> van een taak wegknippen</a:t>
            </a:r>
          </a:p>
          <a:p>
            <a:pPr lvl="1"/>
            <a:r>
              <a:rPr lang="nl-BE" dirty="0"/>
              <a:t>Bvb : een team mag wel oudercontacten doen maar niet bepalen hoe vaak en hoe zij dat mag doen</a:t>
            </a:r>
          </a:p>
          <a:p>
            <a:endParaRPr lang="nl-BE" dirty="0"/>
          </a:p>
          <a:p>
            <a:endParaRPr lang="nl-BE" dirty="0"/>
          </a:p>
        </p:txBody>
      </p:sp>
      <p:sp>
        <p:nvSpPr>
          <p:cNvPr id="4" name="Slide Number Placeholder 3"/>
          <p:cNvSpPr>
            <a:spLocks noGrp="1"/>
          </p:cNvSpPr>
          <p:nvPr>
            <p:ph type="sldNum" sz="quarter" idx="4"/>
          </p:nvPr>
        </p:nvSpPr>
        <p:spPr/>
        <p:txBody>
          <a:bodyPr/>
          <a:lstStyle/>
          <a:p>
            <a:fld id="{9331019C-3939-5F43-B75D-CFD4E736BA37}" type="slidenum">
              <a:rPr lang="nl-NL" smtClean="0"/>
              <a:pPr/>
              <a:t>35</a:t>
            </a:fld>
            <a:endParaRPr lang="nl-NL"/>
          </a:p>
        </p:txBody>
      </p:sp>
    </p:spTree>
    <p:extLst>
      <p:ext uri="{BB962C8B-B14F-4D97-AF65-F5344CB8AC3E}">
        <p14:creationId xmlns:p14="http://schemas.microsoft.com/office/powerpoint/2010/main" val="14270825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6553200" y="6356350"/>
            <a:ext cx="2133600" cy="365125"/>
          </a:xfrm>
          <a:custGeom>
            <a:avLst/>
            <a:gdLst>
              <a:gd name="connsiteX0" fmla="*/ 0 w 2133600"/>
              <a:gd name="connsiteY0" fmla="*/ 0 h 365125"/>
              <a:gd name="connsiteX1" fmla="*/ 2133600 w 2133600"/>
              <a:gd name="connsiteY1" fmla="*/ 0 h 365125"/>
              <a:gd name="connsiteX2" fmla="*/ 2133600 w 2133600"/>
              <a:gd name="connsiteY2" fmla="*/ 365125 h 365125"/>
              <a:gd name="connsiteX3" fmla="*/ 0 w 2133600"/>
              <a:gd name="connsiteY3" fmla="*/ 365125 h 365125"/>
              <a:gd name="connsiteX4" fmla="*/ 0 w 2133600"/>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365125">
                <a:moveTo>
                  <a:pt x="0" y="0"/>
                </a:moveTo>
                <a:lnTo>
                  <a:pt x="2133600" y="0"/>
                </a:lnTo>
                <a:lnTo>
                  <a:pt x="2133600" y="365125"/>
                </a:lnTo>
                <a:lnTo>
                  <a:pt x="0" y="365125"/>
                </a:lnTo>
                <a:lnTo>
                  <a:pt x="0" y="0"/>
                </a:lnTo>
                <a:close/>
              </a:path>
            </a:pathLst>
          </a:custGeom>
        </p:spPr>
        <p:txBody>
          <a:bodyPr/>
          <a:lstStyle/>
          <a:p>
            <a:fld id="{9331019C-3939-5F43-B75D-CFD4E736BA37}" type="slidenum">
              <a:rPr lang="nl-NL" smtClean="0"/>
              <a:pPr/>
              <a:t>36</a:t>
            </a:fld>
            <a:endParaRPr lang="nl-NL"/>
          </a:p>
        </p:txBody>
      </p:sp>
      <p:sp>
        <p:nvSpPr>
          <p:cNvPr id="4" name="Rectangle 3"/>
          <p:cNvSpPr/>
          <p:nvPr/>
        </p:nvSpPr>
        <p:spPr>
          <a:xfrm>
            <a:off x="513322" y="1499235"/>
            <a:ext cx="7933094" cy="3785652"/>
          </a:xfrm>
          <a:prstGeom prst="rect">
            <a:avLst/>
          </a:prstGeom>
        </p:spPr>
        <p:txBody>
          <a:bodyPr wrap="square">
            <a:spAutoFit/>
          </a:bodyPr>
          <a:lstStyle/>
          <a:p>
            <a:pPr algn="ctr" defTabSz="914400"/>
            <a:r>
              <a:rPr lang="nl-BE" sz="4000" b="1" dirty="0">
                <a:solidFill>
                  <a:prstClr val="black"/>
                </a:solidFill>
                <a:latin typeface="Bradley Hand ITC" panose="03070402050302030203" pitchFamily="66" charset="0"/>
              </a:rPr>
              <a:t>Regelkringen</a:t>
            </a:r>
          </a:p>
          <a:p>
            <a:pPr algn="ctr" defTabSz="914400"/>
            <a:endParaRPr lang="nl-BE" sz="4000" dirty="0">
              <a:solidFill>
                <a:prstClr val="black"/>
              </a:solidFill>
              <a:latin typeface="Bradley Hand ITC" panose="03070402050302030203" pitchFamily="66" charset="0"/>
            </a:endParaRPr>
          </a:p>
          <a:p>
            <a:pPr algn="ctr" defTabSz="914400"/>
            <a:r>
              <a:rPr lang="nl-BE" sz="4000" dirty="0">
                <a:solidFill>
                  <a:prstClr val="black"/>
                </a:solidFill>
                <a:latin typeface="Bradley Hand ITC" panose="03070402050302030203" pitchFamily="66" charset="0"/>
              </a:rPr>
              <a:t>De techniek van regelkringen om  duidelijk te bepalen welke deeltaken of bevoegdheden worden weggeknipt en waarheen</a:t>
            </a:r>
          </a:p>
        </p:txBody>
      </p:sp>
    </p:spTree>
    <p:extLst>
      <p:ext uri="{BB962C8B-B14F-4D97-AF65-F5344CB8AC3E}">
        <p14:creationId xmlns:p14="http://schemas.microsoft.com/office/powerpoint/2010/main" val="4235132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Waarheen wegknippen ?</a:t>
            </a:r>
          </a:p>
        </p:txBody>
      </p:sp>
      <p:grpSp>
        <p:nvGrpSpPr>
          <p:cNvPr id="10" name="Group 9"/>
          <p:cNvGrpSpPr/>
          <p:nvPr/>
        </p:nvGrpSpPr>
        <p:grpSpPr>
          <a:xfrm>
            <a:off x="21303" y="1099553"/>
            <a:ext cx="8924733" cy="5740374"/>
            <a:chOff x="21303" y="1099553"/>
            <a:chExt cx="8924733" cy="5740374"/>
          </a:xfrm>
        </p:grpSpPr>
        <p:sp>
          <p:nvSpPr>
            <p:cNvPr id="29" name="Rounded Rectangle 28"/>
            <p:cNvSpPr/>
            <p:nvPr/>
          </p:nvSpPr>
          <p:spPr>
            <a:xfrm>
              <a:off x="56331" y="2954616"/>
              <a:ext cx="8889705" cy="1824932"/>
            </a:xfrm>
            <a:prstGeom prst="roundRect">
              <a:avLst/>
            </a:prstGeom>
            <a:ln>
              <a:prstDash val="sysDash"/>
            </a:ln>
          </p:spPr>
          <p:style>
            <a:lnRef idx="2">
              <a:schemeClr val="accent1"/>
            </a:lnRef>
            <a:fillRef idx="1">
              <a:schemeClr val="lt1"/>
            </a:fillRef>
            <a:effectRef idx="0">
              <a:schemeClr val="accent1"/>
            </a:effectRef>
            <a:fontRef idx="minor">
              <a:schemeClr val="dk1"/>
            </a:fontRef>
          </p:style>
          <p:txBody>
            <a:bodyPr rtlCol="0" anchor="b"/>
            <a:lstStyle/>
            <a:p>
              <a:pPr algn="r"/>
              <a:r>
                <a:rPr lang="nl-BE" sz="1400" dirty="0">
                  <a:solidFill>
                    <a:prstClr val="black"/>
                  </a:solidFill>
                </a:rPr>
                <a:t>Overleg van </a:t>
              </a:r>
            </a:p>
            <a:p>
              <a:pPr algn="r"/>
              <a:r>
                <a:rPr lang="nl-BE" sz="1400" dirty="0">
                  <a:solidFill>
                    <a:prstClr val="black"/>
                  </a:solidFill>
                </a:rPr>
                <a:t>hiërarchisch leidinggevenden</a:t>
              </a:r>
            </a:p>
            <a:p>
              <a:pPr algn="r"/>
              <a:r>
                <a:rPr lang="nl-BE" sz="1400" dirty="0">
                  <a:solidFill>
                    <a:prstClr val="black"/>
                  </a:solidFill>
                </a:rPr>
                <a:t>Over scholen heen (scholengroep)</a:t>
              </a:r>
            </a:p>
          </p:txBody>
        </p:sp>
        <p:sp>
          <p:nvSpPr>
            <p:cNvPr id="30" name="Rounded Rectangle 29"/>
            <p:cNvSpPr/>
            <p:nvPr/>
          </p:nvSpPr>
          <p:spPr>
            <a:xfrm>
              <a:off x="56332" y="2944120"/>
              <a:ext cx="5364080" cy="1824932"/>
            </a:xfrm>
            <a:prstGeom prst="roundRect">
              <a:avLst/>
            </a:prstGeom>
            <a:ln>
              <a:prstDash val="sysDash"/>
            </a:ln>
          </p:spPr>
          <p:style>
            <a:lnRef idx="2">
              <a:schemeClr val="accent1"/>
            </a:lnRef>
            <a:fillRef idx="1">
              <a:schemeClr val="lt1"/>
            </a:fillRef>
            <a:effectRef idx="0">
              <a:schemeClr val="accent1"/>
            </a:effectRef>
            <a:fontRef idx="minor">
              <a:schemeClr val="dk1"/>
            </a:fontRef>
          </p:style>
          <p:txBody>
            <a:bodyPr rtlCol="0" anchor="b"/>
            <a:lstStyle/>
            <a:p>
              <a:pPr algn="r"/>
              <a:r>
                <a:rPr lang="nl-BE" sz="1400" dirty="0">
                  <a:solidFill>
                    <a:prstClr val="black"/>
                  </a:solidFill>
                </a:rPr>
                <a:t>Overleg van </a:t>
              </a:r>
            </a:p>
            <a:p>
              <a:pPr algn="r"/>
              <a:r>
                <a:rPr lang="nl-BE" sz="1400" dirty="0">
                  <a:solidFill>
                    <a:prstClr val="black"/>
                  </a:solidFill>
                </a:rPr>
                <a:t>hiërarchisch leidinggevenden</a:t>
              </a:r>
            </a:p>
            <a:p>
              <a:pPr algn="r"/>
              <a:r>
                <a:rPr lang="nl-BE" sz="1400" dirty="0">
                  <a:solidFill>
                    <a:prstClr val="black"/>
                  </a:solidFill>
                </a:rPr>
                <a:t>Binnen de school</a:t>
              </a:r>
            </a:p>
          </p:txBody>
        </p:sp>
        <p:sp>
          <p:nvSpPr>
            <p:cNvPr id="76" name="Rounded Rectangle 75"/>
            <p:cNvSpPr/>
            <p:nvPr/>
          </p:nvSpPr>
          <p:spPr>
            <a:xfrm>
              <a:off x="21303" y="5152968"/>
              <a:ext cx="4965476" cy="1686959"/>
            </a:xfrm>
            <a:prstGeom prst="roundRect">
              <a:avLst/>
            </a:prstGeom>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r"/>
              <a:r>
                <a:rPr lang="nl-BE" sz="1400" dirty="0">
                  <a:solidFill>
                    <a:prstClr val="black"/>
                  </a:solidFill>
                </a:rPr>
                <a:t>Horizontaal overleg </a:t>
              </a:r>
            </a:p>
            <a:p>
              <a:pPr algn="r"/>
              <a:r>
                <a:rPr lang="nl-BE" sz="1400" dirty="0">
                  <a:solidFill>
                    <a:prstClr val="black"/>
                  </a:solidFill>
                </a:rPr>
                <a:t>tussen teams</a:t>
              </a:r>
            </a:p>
          </p:txBody>
        </p:sp>
        <p:sp>
          <p:nvSpPr>
            <p:cNvPr id="5" name="Rounded Rectangle 4"/>
            <p:cNvSpPr/>
            <p:nvPr/>
          </p:nvSpPr>
          <p:spPr>
            <a:xfrm>
              <a:off x="56332" y="5280107"/>
              <a:ext cx="2517186" cy="1492263"/>
            </a:xfrm>
            <a:prstGeom prst="roundRect">
              <a:avLst/>
            </a:prstGeom>
          </p:spPr>
          <p:style>
            <a:lnRef idx="1">
              <a:schemeClr val="accent1"/>
            </a:lnRef>
            <a:fillRef idx="3">
              <a:schemeClr val="accent1"/>
            </a:fillRef>
            <a:effectRef idx="2">
              <a:schemeClr val="accent1"/>
            </a:effectRef>
            <a:fontRef idx="minor">
              <a:schemeClr val="lt1"/>
            </a:fontRef>
          </p:style>
          <p:txBody>
            <a:bodyPr rtlCol="0" anchor="b"/>
            <a:lstStyle/>
            <a:p>
              <a:pPr algn="ctr"/>
              <a:r>
                <a:rPr lang="nl-BE" sz="1400" dirty="0">
                  <a:solidFill>
                    <a:prstClr val="white"/>
                  </a:solidFill>
                </a:rPr>
                <a:t>Op team niveau</a:t>
              </a:r>
            </a:p>
          </p:txBody>
        </p:sp>
        <p:grpSp>
          <p:nvGrpSpPr>
            <p:cNvPr id="20" name="Group 19"/>
            <p:cNvGrpSpPr/>
            <p:nvPr/>
          </p:nvGrpSpPr>
          <p:grpSpPr>
            <a:xfrm>
              <a:off x="847948" y="3021732"/>
              <a:ext cx="866103" cy="1611055"/>
              <a:chOff x="1160581" y="2817800"/>
              <a:chExt cx="866103" cy="1611055"/>
            </a:xfrm>
          </p:grpSpPr>
          <p:sp>
            <p:nvSpPr>
              <p:cNvPr id="16" name="Oval 15"/>
              <p:cNvSpPr/>
              <p:nvPr/>
            </p:nvSpPr>
            <p:spPr>
              <a:xfrm>
                <a:off x="1406377" y="2817800"/>
                <a:ext cx="395926" cy="347749"/>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prstClr val="white"/>
                  </a:solidFill>
                </a:endParaRPr>
              </a:p>
            </p:txBody>
          </p:sp>
          <p:sp>
            <p:nvSpPr>
              <p:cNvPr id="17" name="Flowchart: Delay 16"/>
              <p:cNvSpPr/>
              <p:nvPr/>
            </p:nvSpPr>
            <p:spPr>
              <a:xfrm rot="16200000">
                <a:off x="943395" y="3345566"/>
                <a:ext cx="1300475" cy="866103"/>
              </a:xfrm>
              <a:prstGeom prst="flowChartDelay">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100" dirty="0">
                    <a:solidFill>
                      <a:prstClr val="white"/>
                    </a:solidFill>
                  </a:rPr>
                  <a:t>Hiërarchisch leidinggevende</a:t>
                </a:r>
              </a:p>
            </p:txBody>
          </p:sp>
        </p:grpSp>
        <p:sp>
          <p:nvSpPr>
            <p:cNvPr id="92" name="Rounded Rectangle 91"/>
            <p:cNvSpPr/>
            <p:nvPr/>
          </p:nvSpPr>
          <p:spPr>
            <a:xfrm>
              <a:off x="5289891" y="5142473"/>
              <a:ext cx="1506835" cy="1697454"/>
            </a:xfrm>
            <a:prstGeom prst="roundRect">
              <a:avLst/>
            </a:prstGeom>
            <a:solidFill>
              <a:srgbClr val="FFC000"/>
            </a:solidFill>
            <a:ln>
              <a:solidFill>
                <a:srgbClr val="F2B800"/>
              </a:solidFill>
            </a:ln>
          </p:spPr>
          <p:style>
            <a:lnRef idx="1">
              <a:schemeClr val="accent1"/>
            </a:lnRef>
            <a:fillRef idx="3">
              <a:schemeClr val="accent1"/>
            </a:fillRef>
            <a:effectRef idx="2">
              <a:schemeClr val="accent1"/>
            </a:effectRef>
            <a:fontRef idx="minor">
              <a:schemeClr val="lt1"/>
            </a:fontRef>
          </p:style>
          <p:txBody>
            <a:bodyPr rtlCol="0" anchor="b"/>
            <a:lstStyle/>
            <a:p>
              <a:pPr algn="ctr"/>
              <a:r>
                <a:rPr lang="nl-BE" sz="1400" dirty="0">
                  <a:solidFill>
                    <a:prstClr val="white"/>
                  </a:solidFill>
                </a:rPr>
                <a:t>ondersteunend team </a:t>
              </a:r>
            </a:p>
            <a:p>
              <a:pPr algn="ctr"/>
              <a:r>
                <a:rPr lang="nl-BE" sz="1400" dirty="0">
                  <a:solidFill>
                    <a:prstClr val="white"/>
                  </a:solidFill>
                </a:rPr>
                <a:t>binnen de school</a:t>
              </a:r>
            </a:p>
          </p:txBody>
        </p:sp>
        <p:sp>
          <p:nvSpPr>
            <p:cNvPr id="4" name="Oval 3"/>
            <p:cNvSpPr/>
            <p:nvPr/>
          </p:nvSpPr>
          <p:spPr>
            <a:xfrm>
              <a:off x="1489670" y="5486400"/>
              <a:ext cx="376837" cy="311085"/>
            </a:xfrm>
            <a:prstGeom prst="ellipse">
              <a:avLst/>
            </a:prstGeom>
            <a:noFill/>
            <a:ln w="28575">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6" name="Freeform 5"/>
            <p:cNvSpPr/>
            <p:nvPr/>
          </p:nvSpPr>
          <p:spPr>
            <a:xfrm>
              <a:off x="1951347" y="5212549"/>
              <a:ext cx="2055043" cy="584935"/>
            </a:xfrm>
            <a:custGeom>
              <a:avLst/>
              <a:gdLst>
                <a:gd name="connsiteX0" fmla="*/ 0 w 2130458"/>
                <a:gd name="connsiteY0" fmla="*/ 503106 h 757629"/>
                <a:gd name="connsiteX1" fmla="*/ 791852 w 2130458"/>
                <a:gd name="connsiteY1" fmla="*/ 3485 h 757629"/>
                <a:gd name="connsiteX2" fmla="*/ 1828800 w 2130458"/>
                <a:gd name="connsiteY2" fmla="*/ 305143 h 757629"/>
                <a:gd name="connsiteX3" fmla="*/ 2130458 w 2130458"/>
                <a:gd name="connsiteY3" fmla="*/ 757629 h 757629"/>
              </a:gdLst>
              <a:ahLst/>
              <a:cxnLst>
                <a:cxn ang="0">
                  <a:pos x="connsiteX0" y="connsiteY0"/>
                </a:cxn>
                <a:cxn ang="0">
                  <a:pos x="connsiteX1" y="connsiteY1"/>
                </a:cxn>
                <a:cxn ang="0">
                  <a:pos x="connsiteX2" y="connsiteY2"/>
                </a:cxn>
                <a:cxn ang="0">
                  <a:pos x="connsiteX3" y="connsiteY3"/>
                </a:cxn>
              </a:cxnLst>
              <a:rect l="l" t="t" r="r" b="b"/>
              <a:pathLst>
                <a:path w="2130458" h="757629">
                  <a:moveTo>
                    <a:pt x="0" y="503106"/>
                  </a:moveTo>
                  <a:cubicBezTo>
                    <a:pt x="243526" y="269792"/>
                    <a:pt x="487052" y="36479"/>
                    <a:pt x="791852" y="3485"/>
                  </a:cubicBezTo>
                  <a:cubicBezTo>
                    <a:pt x="1096652" y="-29509"/>
                    <a:pt x="1605699" y="179452"/>
                    <a:pt x="1828800" y="305143"/>
                  </a:cubicBezTo>
                  <a:cubicBezTo>
                    <a:pt x="2051901" y="430834"/>
                    <a:pt x="2091179" y="594231"/>
                    <a:pt x="2130458" y="757629"/>
                  </a:cubicBezTo>
                </a:path>
              </a:pathLst>
            </a:custGeom>
            <a:noFill/>
            <a:ln w="38100">
              <a:solidFill>
                <a:srgbClr val="FF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7" name="Freeform 6"/>
            <p:cNvSpPr/>
            <p:nvPr/>
          </p:nvSpPr>
          <p:spPr>
            <a:xfrm>
              <a:off x="1866507" y="4978306"/>
              <a:ext cx="4260916" cy="490021"/>
            </a:xfrm>
            <a:custGeom>
              <a:avLst/>
              <a:gdLst>
                <a:gd name="connsiteX0" fmla="*/ 83703 w 4514301"/>
                <a:gd name="connsiteY0" fmla="*/ 489240 h 545801"/>
                <a:gd name="connsiteX1" fmla="*/ 130837 w 4514301"/>
                <a:gd name="connsiteY1" fmla="*/ 451533 h 545801"/>
                <a:gd name="connsiteX2" fmla="*/ 1318614 w 4514301"/>
                <a:gd name="connsiteY2" fmla="*/ 46181 h 545801"/>
                <a:gd name="connsiteX3" fmla="*/ 3788437 w 4514301"/>
                <a:gd name="connsiteY3" fmla="*/ 65034 h 545801"/>
                <a:gd name="connsiteX4" fmla="*/ 4514301 w 4514301"/>
                <a:gd name="connsiteY4" fmla="*/ 545801 h 545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4301" h="545801">
                  <a:moveTo>
                    <a:pt x="83703" y="489240"/>
                  </a:moveTo>
                  <a:cubicBezTo>
                    <a:pt x="4360" y="507308"/>
                    <a:pt x="-74982" y="525376"/>
                    <a:pt x="130837" y="451533"/>
                  </a:cubicBezTo>
                  <a:cubicBezTo>
                    <a:pt x="336656" y="377690"/>
                    <a:pt x="709014" y="110597"/>
                    <a:pt x="1318614" y="46181"/>
                  </a:cubicBezTo>
                  <a:cubicBezTo>
                    <a:pt x="1928214" y="-18235"/>
                    <a:pt x="3255822" y="-18236"/>
                    <a:pt x="3788437" y="65034"/>
                  </a:cubicBezTo>
                  <a:cubicBezTo>
                    <a:pt x="4321052" y="148304"/>
                    <a:pt x="4417676" y="347052"/>
                    <a:pt x="4514301" y="545801"/>
                  </a:cubicBezTo>
                </a:path>
              </a:pathLst>
            </a:custGeom>
            <a:noFill/>
            <a:ln w="38100">
              <a:solidFill>
                <a:srgbClr val="FF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8" name="Freeform 7"/>
            <p:cNvSpPr/>
            <p:nvPr/>
          </p:nvSpPr>
          <p:spPr>
            <a:xfrm>
              <a:off x="1374859" y="4647629"/>
              <a:ext cx="188536" cy="763571"/>
            </a:xfrm>
            <a:custGeom>
              <a:avLst/>
              <a:gdLst>
                <a:gd name="connsiteX0" fmla="*/ 188536 w 188536"/>
                <a:gd name="connsiteY0" fmla="*/ 763571 h 763571"/>
                <a:gd name="connsiteX1" fmla="*/ 75414 w 188536"/>
                <a:gd name="connsiteY1" fmla="*/ 678730 h 763571"/>
                <a:gd name="connsiteX2" fmla="*/ 18854 w 188536"/>
                <a:gd name="connsiteY2" fmla="*/ 282804 h 763571"/>
                <a:gd name="connsiteX3" fmla="*/ 0 w 188536"/>
                <a:gd name="connsiteY3" fmla="*/ 0 h 763571"/>
              </a:gdLst>
              <a:ahLst/>
              <a:cxnLst>
                <a:cxn ang="0">
                  <a:pos x="connsiteX0" y="connsiteY0"/>
                </a:cxn>
                <a:cxn ang="0">
                  <a:pos x="connsiteX1" y="connsiteY1"/>
                </a:cxn>
                <a:cxn ang="0">
                  <a:pos x="connsiteX2" y="connsiteY2"/>
                </a:cxn>
                <a:cxn ang="0">
                  <a:pos x="connsiteX3" y="connsiteY3"/>
                </a:cxn>
              </a:cxnLst>
              <a:rect l="l" t="t" r="r" b="b"/>
              <a:pathLst>
                <a:path w="188536" h="763571">
                  <a:moveTo>
                    <a:pt x="188536" y="763571"/>
                  </a:moveTo>
                  <a:cubicBezTo>
                    <a:pt x="146115" y="761214"/>
                    <a:pt x="103694" y="758858"/>
                    <a:pt x="75414" y="678730"/>
                  </a:cubicBezTo>
                  <a:cubicBezTo>
                    <a:pt x="47134" y="598602"/>
                    <a:pt x="31423" y="395926"/>
                    <a:pt x="18854" y="282804"/>
                  </a:cubicBezTo>
                  <a:cubicBezTo>
                    <a:pt x="6285" y="169682"/>
                    <a:pt x="3142" y="84841"/>
                    <a:pt x="0" y="0"/>
                  </a:cubicBezTo>
                </a:path>
              </a:pathLst>
            </a:custGeom>
            <a:noFill/>
            <a:ln w="38100">
              <a:solidFill>
                <a:srgbClr val="FF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23" name="Rounded Rectangle 22"/>
            <p:cNvSpPr/>
            <p:nvPr/>
          </p:nvSpPr>
          <p:spPr>
            <a:xfrm>
              <a:off x="7099838" y="5142473"/>
              <a:ext cx="1506835" cy="1697454"/>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b"/>
            <a:lstStyle/>
            <a:p>
              <a:pPr algn="ctr"/>
              <a:r>
                <a:rPr lang="nl-BE" sz="1400" dirty="0">
                  <a:solidFill>
                    <a:prstClr val="white"/>
                  </a:solidFill>
                </a:rPr>
                <a:t>ondersteunend team </a:t>
              </a:r>
            </a:p>
            <a:p>
              <a:pPr algn="ctr"/>
              <a:r>
                <a:rPr lang="nl-BE" sz="1400" dirty="0">
                  <a:solidFill>
                    <a:prstClr val="white"/>
                  </a:solidFill>
                </a:rPr>
                <a:t>buiten de school (scholengroep)</a:t>
              </a:r>
            </a:p>
          </p:txBody>
        </p:sp>
        <p:grpSp>
          <p:nvGrpSpPr>
            <p:cNvPr id="24" name="Group 23"/>
            <p:cNvGrpSpPr/>
            <p:nvPr/>
          </p:nvGrpSpPr>
          <p:grpSpPr>
            <a:xfrm>
              <a:off x="847949" y="1099553"/>
              <a:ext cx="866103" cy="1611055"/>
              <a:chOff x="1160581" y="2817800"/>
              <a:chExt cx="866103" cy="1611055"/>
            </a:xfrm>
          </p:grpSpPr>
          <p:sp>
            <p:nvSpPr>
              <p:cNvPr id="25" name="Oval 24"/>
              <p:cNvSpPr/>
              <p:nvPr/>
            </p:nvSpPr>
            <p:spPr>
              <a:xfrm>
                <a:off x="1406377" y="2817800"/>
                <a:ext cx="395926" cy="347749"/>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prstClr val="white"/>
                  </a:solidFill>
                </a:endParaRPr>
              </a:p>
            </p:txBody>
          </p:sp>
          <p:sp>
            <p:nvSpPr>
              <p:cNvPr id="26" name="Flowchart: Delay 25"/>
              <p:cNvSpPr/>
              <p:nvPr/>
            </p:nvSpPr>
            <p:spPr>
              <a:xfrm rot="16200000">
                <a:off x="943395" y="3345566"/>
                <a:ext cx="1300475" cy="866103"/>
              </a:xfrm>
              <a:prstGeom prst="flowChartDelay">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100" dirty="0">
                    <a:solidFill>
                      <a:prstClr val="white"/>
                    </a:solidFill>
                  </a:rPr>
                  <a:t>...</a:t>
                </a:r>
              </a:p>
            </p:txBody>
          </p:sp>
        </p:grpSp>
        <p:sp>
          <p:nvSpPr>
            <p:cNvPr id="9" name="Freeform 8"/>
            <p:cNvSpPr/>
            <p:nvPr/>
          </p:nvSpPr>
          <p:spPr>
            <a:xfrm>
              <a:off x="1642526" y="4647414"/>
              <a:ext cx="968699" cy="754145"/>
            </a:xfrm>
            <a:custGeom>
              <a:avLst/>
              <a:gdLst>
                <a:gd name="connsiteX0" fmla="*/ 73152 w 968699"/>
                <a:gd name="connsiteY0" fmla="*/ 754145 h 754145"/>
                <a:gd name="connsiteX1" fmla="*/ 7165 w 968699"/>
                <a:gd name="connsiteY1" fmla="*/ 678730 h 754145"/>
                <a:gd name="connsiteX2" fmla="*/ 223981 w 968699"/>
                <a:gd name="connsiteY2" fmla="*/ 320512 h 754145"/>
                <a:gd name="connsiteX3" fmla="*/ 968699 w 968699"/>
                <a:gd name="connsiteY3" fmla="*/ 0 h 754145"/>
              </a:gdLst>
              <a:ahLst/>
              <a:cxnLst>
                <a:cxn ang="0">
                  <a:pos x="connsiteX0" y="connsiteY0"/>
                </a:cxn>
                <a:cxn ang="0">
                  <a:pos x="connsiteX1" y="connsiteY1"/>
                </a:cxn>
                <a:cxn ang="0">
                  <a:pos x="connsiteX2" y="connsiteY2"/>
                </a:cxn>
                <a:cxn ang="0">
                  <a:pos x="connsiteX3" y="connsiteY3"/>
                </a:cxn>
              </a:cxnLst>
              <a:rect l="l" t="t" r="r" b="b"/>
              <a:pathLst>
                <a:path w="968699" h="754145">
                  <a:moveTo>
                    <a:pt x="73152" y="754145"/>
                  </a:moveTo>
                  <a:cubicBezTo>
                    <a:pt x="27589" y="752573"/>
                    <a:pt x="-17973" y="751002"/>
                    <a:pt x="7165" y="678730"/>
                  </a:cubicBezTo>
                  <a:cubicBezTo>
                    <a:pt x="32303" y="606458"/>
                    <a:pt x="63725" y="433634"/>
                    <a:pt x="223981" y="320512"/>
                  </a:cubicBezTo>
                  <a:cubicBezTo>
                    <a:pt x="384237" y="207390"/>
                    <a:pt x="676468" y="103695"/>
                    <a:pt x="968699" y="0"/>
                  </a:cubicBezTo>
                </a:path>
              </a:pathLst>
            </a:custGeom>
            <a:noFill/>
            <a:ln w="38100">
              <a:solidFill>
                <a:srgbClr val="FF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27334267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41752" r="62802" b="40275"/>
          <a:stretch/>
        </p:blipFill>
        <p:spPr>
          <a:xfrm>
            <a:off x="1" y="1971181"/>
            <a:ext cx="2856322" cy="1753386"/>
          </a:xfrm>
          <a:prstGeom prst="rect">
            <a:avLst/>
          </a:prstGeom>
        </p:spPr>
      </p:pic>
      <p:sp>
        <p:nvSpPr>
          <p:cNvPr id="2" name="Title 1"/>
          <p:cNvSpPr>
            <a:spLocks noGrp="1"/>
          </p:cNvSpPr>
          <p:nvPr>
            <p:ph type="title"/>
          </p:nvPr>
        </p:nvSpPr>
        <p:spPr/>
        <p:txBody>
          <a:bodyPr/>
          <a:lstStyle/>
          <a:p>
            <a:r>
              <a:rPr lang="nl-BE" dirty="0"/>
              <a:t>Voorbeeld (sec school)</a:t>
            </a:r>
          </a:p>
        </p:txBody>
      </p:sp>
      <p:sp>
        <p:nvSpPr>
          <p:cNvPr id="3" name="Slide Number Placeholder 2"/>
          <p:cNvSpPr>
            <a:spLocks noGrp="1"/>
          </p:cNvSpPr>
          <p:nvPr>
            <p:ph type="sldNum" sz="quarter" idx="4"/>
          </p:nvPr>
        </p:nvSpPr>
        <p:spPr/>
        <p:txBody>
          <a:bodyPr/>
          <a:lstStyle/>
          <a:p>
            <a:fld id="{9331019C-3939-5F43-B75D-CFD4E736BA37}" type="slidenum">
              <a:rPr lang="nl-NL" smtClean="0"/>
              <a:pPr/>
              <a:t>38</a:t>
            </a:fld>
            <a:endParaRPr lang="nl-NL" dirty="0"/>
          </a:p>
        </p:txBody>
      </p:sp>
      <p:pic>
        <p:nvPicPr>
          <p:cNvPr id="4" name="Picture 3"/>
          <p:cNvPicPr>
            <a:picLocks noChangeAspect="1"/>
          </p:cNvPicPr>
          <p:nvPr/>
        </p:nvPicPr>
        <p:blipFill>
          <a:blip r:embed="rId3"/>
          <a:stretch>
            <a:fillRect/>
          </a:stretch>
        </p:blipFill>
        <p:spPr>
          <a:xfrm rot="16200000">
            <a:off x="1442441" y="2774666"/>
            <a:ext cx="5279761" cy="2511500"/>
          </a:xfrm>
          <a:prstGeom prst="rect">
            <a:avLst/>
          </a:prstGeom>
        </p:spPr>
      </p:pic>
      <p:sp>
        <p:nvSpPr>
          <p:cNvPr id="7" name="Line 7"/>
          <p:cNvSpPr>
            <a:spLocks noChangeShapeType="1"/>
          </p:cNvSpPr>
          <p:nvPr/>
        </p:nvSpPr>
        <p:spPr bwMode="auto">
          <a:xfrm>
            <a:off x="-31030" y="3828918"/>
            <a:ext cx="9144000" cy="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nl-BE">
              <a:solidFill>
                <a:prstClr val="black"/>
              </a:solidFill>
            </a:endParaRPr>
          </a:p>
        </p:txBody>
      </p:sp>
      <p:sp>
        <p:nvSpPr>
          <p:cNvPr id="8" name="Text Box 15"/>
          <p:cNvSpPr txBox="1">
            <a:spLocks noChangeArrowheads="1"/>
          </p:cNvSpPr>
          <p:nvPr/>
        </p:nvSpPr>
        <p:spPr bwMode="auto">
          <a:xfrm>
            <a:off x="-31030" y="3591677"/>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panose="020B0602030504020204" pitchFamily="34" charset="0"/>
              </a:defRPr>
            </a:lvl1pPr>
            <a:lvl2pPr marL="742950" indent="-285750" eaLnBrk="0" hangingPunct="0">
              <a:defRPr sz="2400">
                <a:solidFill>
                  <a:schemeClr val="tx1"/>
                </a:solidFill>
                <a:latin typeface="Lucida Sans Unicode" panose="020B0602030504020204" pitchFamily="34" charset="0"/>
              </a:defRPr>
            </a:lvl2pPr>
            <a:lvl3pPr marL="1143000" indent="-228600" eaLnBrk="0" hangingPunct="0">
              <a:defRPr sz="2400">
                <a:solidFill>
                  <a:schemeClr val="tx1"/>
                </a:solidFill>
                <a:latin typeface="Lucida Sans Unicode" panose="020B0602030504020204" pitchFamily="34" charset="0"/>
              </a:defRPr>
            </a:lvl3pPr>
            <a:lvl4pPr marL="1600200" indent="-228600" eaLnBrk="0" hangingPunct="0">
              <a:defRPr sz="2400">
                <a:solidFill>
                  <a:schemeClr val="tx1"/>
                </a:solidFill>
                <a:latin typeface="Lucida Sans Unicode" panose="020B0602030504020204" pitchFamily="34" charset="0"/>
              </a:defRPr>
            </a:lvl4pPr>
            <a:lvl5pPr marL="2057400" indent="-228600" eaLnBrk="0" hangingPunct="0">
              <a:defRPr sz="2400">
                <a:solidFill>
                  <a:schemeClr val="tx1"/>
                </a:solidFill>
                <a:latin typeface="Lucida Sans Unicode" panose="020B0602030504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defRPr>
            </a:lvl9pPr>
          </a:lstStyle>
          <a:p>
            <a:pPr algn="ctr"/>
            <a:r>
              <a:rPr lang="nl-NL" altLang="nl-NL" b="1" dirty="0">
                <a:solidFill>
                  <a:prstClr val="black"/>
                </a:solidFill>
                <a:latin typeface="Arial" panose="020B0604020202020204" pitchFamily="34" charset="0"/>
                <a:cs typeface="Arial" panose="020B0604020202020204" pitchFamily="34" charset="0"/>
                <a:sym typeface="Wingdings" panose="05000000000000000000" pitchFamily="2" charset="2"/>
              </a:rPr>
              <a:t></a:t>
            </a:r>
            <a:endParaRPr lang="nl-NL" altLang="nl-NL" b="1" dirty="0">
              <a:solidFill>
                <a:prstClr val="black"/>
              </a:solidFill>
              <a:latin typeface="Arial" panose="020B0604020202020204" pitchFamily="34" charset="0"/>
              <a:cs typeface="Arial" panose="020B0604020202020204" pitchFamily="34" charset="0"/>
            </a:endParaRPr>
          </a:p>
        </p:txBody>
      </p:sp>
      <p:sp>
        <p:nvSpPr>
          <p:cNvPr id="9" name="Line 4"/>
          <p:cNvSpPr>
            <a:spLocks noChangeShapeType="1"/>
          </p:cNvSpPr>
          <p:nvPr/>
        </p:nvSpPr>
        <p:spPr bwMode="auto">
          <a:xfrm>
            <a:off x="3894344" y="1390536"/>
            <a:ext cx="0" cy="2438382"/>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nl-BE">
              <a:solidFill>
                <a:prstClr val="black"/>
              </a:solidFill>
            </a:endParaRPr>
          </a:p>
        </p:txBody>
      </p:sp>
      <p:sp>
        <p:nvSpPr>
          <p:cNvPr id="10" name="Text Box 10"/>
          <p:cNvSpPr txBox="1">
            <a:spLocks noChangeArrowheads="1"/>
          </p:cNvSpPr>
          <p:nvPr/>
        </p:nvSpPr>
        <p:spPr bwMode="auto">
          <a:xfrm rot="5400000">
            <a:off x="3627644" y="1043715"/>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panose="020B0602030504020204" pitchFamily="34" charset="0"/>
              </a:defRPr>
            </a:lvl1pPr>
            <a:lvl2pPr marL="742950" indent="-285750" eaLnBrk="0" hangingPunct="0">
              <a:defRPr sz="2400">
                <a:solidFill>
                  <a:schemeClr val="tx1"/>
                </a:solidFill>
                <a:latin typeface="Lucida Sans Unicode" panose="020B0602030504020204" pitchFamily="34" charset="0"/>
              </a:defRPr>
            </a:lvl2pPr>
            <a:lvl3pPr marL="1143000" indent="-228600" eaLnBrk="0" hangingPunct="0">
              <a:defRPr sz="2400">
                <a:solidFill>
                  <a:schemeClr val="tx1"/>
                </a:solidFill>
                <a:latin typeface="Lucida Sans Unicode" panose="020B0602030504020204" pitchFamily="34" charset="0"/>
              </a:defRPr>
            </a:lvl3pPr>
            <a:lvl4pPr marL="1600200" indent="-228600" eaLnBrk="0" hangingPunct="0">
              <a:defRPr sz="2400">
                <a:solidFill>
                  <a:schemeClr val="tx1"/>
                </a:solidFill>
                <a:latin typeface="Lucida Sans Unicode" panose="020B0602030504020204" pitchFamily="34" charset="0"/>
              </a:defRPr>
            </a:lvl4pPr>
            <a:lvl5pPr marL="2057400" indent="-228600" eaLnBrk="0" hangingPunct="0">
              <a:defRPr sz="2400">
                <a:solidFill>
                  <a:schemeClr val="tx1"/>
                </a:solidFill>
                <a:latin typeface="Lucida Sans Unicode" panose="020B0602030504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defRPr>
            </a:lvl9pPr>
          </a:lstStyle>
          <a:p>
            <a:pPr algn="ctr"/>
            <a:r>
              <a:rPr lang="nl-NL" altLang="nl-NL" b="1" dirty="0">
                <a:solidFill>
                  <a:srgbClr val="1F497D"/>
                </a:solidFill>
                <a:latin typeface="Arial" panose="020B0604020202020204" pitchFamily="34" charset="0"/>
                <a:cs typeface="Arial" panose="020B0604020202020204" pitchFamily="34" charset="0"/>
                <a:sym typeface="Wingdings" panose="05000000000000000000" pitchFamily="2" charset="2"/>
              </a:rPr>
              <a:t></a:t>
            </a:r>
            <a:endParaRPr lang="nl-NL" altLang="nl-NL" b="1" dirty="0">
              <a:solidFill>
                <a:srgbClr val="1F497D"/>
              </a:solidFill>
              <a:latin typeface="Arial" panose="020B0604020202020204" pitchFamily="34" charset="0"/>
              <a:cs typeface="Arial" panose="020B0604020202020204" pitchFamily="34" charset="0"/>
            </a:endParaRPr>
          </a:p>
        </p:txBody>
      </p:sp>
      <p:sp>
        <p:nvSpPr>
          <p:cNvPr id="11" name="Line 4"/>
          <p:cNvSpPr>
            <a:spLocks noChangeShapeType="1"/>
          </p:cNvSpPr>
          <p:nvPr/>
        </p:nvSpPr>
        <p:spPr bwMode="auto">
          <a:xfrm>
            <a:off x="3545552" y="3828917"/>
            <a:ext cx="0" cy="2841379"/>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nl-BE">
              <a:solidFill>
                <a:prstClr val="black"/>
              </a:solidFill>
            </a:endParaRPr>
          </a:p>
        </p:txBody>
      </p:sp>
      <p:sp>
        <p:nvSpPr>
          <p:cNvPr id="12" name="Text Box 10"/>
          <p:cNvSpPr txBox="1">
            <a:spLocks noChangeArrowheads="1"/>
          </p:cNvSpPr>
          <p:nvPr/>
        </p:nvSpPr>
        <p:spPr bwMode="auto">
          <a:xfrm rot="16200000">
            <a:off x="3278852" y="6411838"/>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panose="020B0602030504020204" pitchFamily="34" charset="0"/>
              </a:defRPr>
            </a:lvl1pPr>
            <a:lvl2pPr marL="742950" indent="-285750" eaLnBrk="0" hangingPunct="0">
              <a:defRPr sz="2400">
                <a:solidFill>
                  <a:schemeClr val="tx1"/>
                </a:solidFill>
                <a:latin typeface="Lucida Sans Unicode" panose="020B0602030504020204" pitchFamily="34" charset="0"/>
              </a:defRPr>
            </a:lvl2pPr>
            <a:lvl3pPr marL="1143000" indent="-228600" eaLnBrk="0" hangingPunct="0">
              <a:defRPr sz="2400">
                <a:solidFill>
                  <a:schemeClr val="tx1"/>
                </a:solidFill>
                <a:latin typeface="Lucida Sans Unicode" panose="020B0602030504020204" pitchFamily="34" charset="0"/>
              </a:defRPr>
            </a:lvl3pPr>
            <a:lvl4pPr marL="1600200" indent="-228600" eaLnBrk="0" hangingPunct="0">
              <a:defRPr sz="2400">
                <a:solidFill>
                  <a:schemeClr val="tx1"/>
                </a:solidFill>
                <a:latin typeface="Lucida Sans Unicode" panose="020B0602030504020204" pitchFamily="34" charset="0"/>
              </a:defRPr>
            </a:lvl4pPr>
            <a:lvl5pPr marL="2057400" indent="-228600" eaLnBrk="0" hangingPunct="0">
              <a:defRPr sz="2400">
                <a:solidFill>
                  <a:schemeClr val="tx1"/>
                </a:solidFill>
                <a:latin typeface="Lucida Sans Unicode" panose="020B0602030504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defRPr>
            </a:lvl9pPr>
          </a:lstStyle>
          <a:p>
            <a:pPr algn="ctr"/>
            <a:r>
              <a:rPr lang="nl-NL" altLang="nl-NL" b="1" dirty="0">
                <a:solidFill>
                  <a:srgbClr val="1F497D"/>
                </a:solidFill>
                <a:latin typeface="Arial" panose="020B0604020202020204" pitchFamily="34" charset="0"/>
                <a:cs typeface="Arial" panose="020B0604020202020204" pitchFamily="34" charset="0"/>
                <a:sym typeface="Wingdings" panose="05000000000000000000" pitchFamily="2" charset="2"/>
              </a:rPr>
              <a:t></a:t>
            </a:r>
            <a:endParaRPr lang="nl-NL" altLang="nl-NL" b="1" dirty="0">
              <a:solidFill>
                <a:srgbClr val="1F497D"/>
              </a:solidFill>
              <a:latin typeface="Arial" panose="020B0604020202020204" pitchFamily="34" charset="0"/>
              <a:cs typeface="Arial" panose="020B0604020202020204" pitchFamily="34" charset="0"/>
            </a:endParaRPr>
          </a:p>
        </p:txBody>
      </p:sp>
      <p:sp>
        <p:nvSpPr>
          <p:cNvPr id="13" name="Line 7"/>
          <p:cNvSpPr>
            <a:spLocks noChangeShapeType="1"/>
          </p:cNvSpPr>
          <p:nvPr/>
        </p:nvSpPr>
        <p:spPr bwMode="auto">
          <a:xfrm flipV="1">
            <a:off x="3665744" y="2799468"/>
            <a:ext cx="1933778" cy="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nl-BE">
              <a:solidFill>
                <a:prstClr val="black"/>
              </a:solidFill>
            </a:endParaRPr>
          </a:p>
        </p:txBody>
      </p:sp>
      <p:sp>
        <p:nvSpPr>
          <p:cNvPr id="14" name="Text Box 15"/>
          <p:cNvSpPr txBox="1">
            <a:spLocks noChangeArrowheads="1"/>
          </p:cNvSpPr>
          <p:nvPr/>
        </p:nvSpPr>
        <p:spPr bwMode="auto">
          <a:xfrm>
            <a:off x="3627644" y="2590768"/>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panose="020B0602030504020204" pitchFamily="34" charset="0"/>
              </a:defRPr>
            </a:lvl1pPr>
            <a:lvl2pPr marL="742950" indent="-285750" eaLnBrk="0" hangingPunct="0">
              <a:defRPr sz="2400">
                <a:solidFill>
                  <a:schemeClr val="tx1"/>
                </a:solidFill>
                <a:latin typeface="Lucida Sans Unicode" panose="020B0602030504020204" pitchFamily="34" charset="0"/>
              </a:defRPr>
            </a:lvl2pPr>
            <a:lvl3pPr marL="1143000" indent="-228600" eaLnBrk="0" hangingPunct="0">
              <a:defRPr sz="2400">
                <a:solidFill>
                  <a:schemeClr val="tx1"/>
                </a:solidFill>
                <a:latin typeface="Lucida Sans Unicode" panose="020B0602030504020204" pitchFamily="34" charset="0"/>
              </a:defRPr>
            </a:lvl3pPr>
            <a:lvl4pPr marL="1600200" indent="-228600" eaLnBrk="0" hangingPunct="0">
              <a:defRPr sz="2400">
                <a:solidFill>
                  <a:schemeClr val="tx1"/>
                </a:solidFill>
                <a:latin typeface="Lucida Sans Unicode" panose="020B0602030504020204" pitchFamily="34" charset="0"/>
              </a:defRPr>
            </a:lvl4pPr>
            <a:lvl5pPr marL="2057400" indent="-228600" eaLnBrk="0" hangingPunct="0">
              <a:defRPr sz="2400">
                <a:solidFill>
                  <a:schemeClr val="tx1"/>
                </a:solidFill>
                <a:latin typeface="Lucida Sans Unicode" panose="020B0602030504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defRPr>
            </a:lvl9pPr>
          </a:lstStyle>
          <a:p>
            <a:pPr algn="ctr"/>
            <a:r>
              <a:rPr lang="nl-NL" altLang="nl-NL" b="1" dirty="0">
                <a:solidFill>
                  <a:prstClr val="black"/>
                </a:solidFill>
                <a:latin typeface="Arial" panose="020B0604020202020204" pitchFamily="34" charset="0"/>
                <a:cs typeface="Arial" panose="020B0604020202020204" pitchFamily="34" charset="0"/>
                <a:sym typeface="Wingdings" panose="05000000000000000000" pitchFamily="2" charset="2"/>
              </a:rPr>
              <a:t></a:t>
            </a:r>
            <a:endParaRPr lang="nl-NL" altLang="nl-NL" b="1" dirty="0">
              <a:solidFill>
                <a:prstClr val="black"/>
              </a:solidFill>
              <a:latin typeface="Arial" panose="020B0604020202020204" pitchFamily="34" charset="0"/>
              <a:cs typeface="Arial" panose="020B0604020202020204" pitchFamily="34" charset="0"/>
            </a:endParaRPr>
          </a:p>
        </p:txBody>
      </p:sp>
      <p:sp>
        <p:nvSpPr>
          <p:cNvPr id="15" name="Line 7"/>
          <p:cNvSpPr>
            <a:spLocks noChangeShapeType="1"/>
          </p:cNvSpPr>
          <p:nvPr/>
        </p:nvSpPr>
        <p:spPr bwMode="auto">
          <a:xfrm flipV="1">
            <a:off x="3268319" y="4733730"/>
            <a:ext cx="1933778" cy="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nl-BE">
              <a:solidFill>
                <a:prstClr val="black"/>
              </a:solidFill>
            </a:endParaRPr>
          </a:p>
        </p:txBody>
      </p:sp>
      <p:sp>
        <p:nvSpPr>
          <p:cNvPr id="16" name="Text Box 15"/>
          <p:cNvSpPr txBox="1">
            <a:spLocks noChangeArrowheads="1"/>
          </p:cNvSpPr>
          <p:nvPr/>
        </p:nvSpPr>
        <p:spPr bwMode="auto">
          <a:xfrm>
            <a:off x="3230219" y="4525030"/>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panose="020B0602030504020204" pitchFamily="34" charset="0"/>
              </a:defRPr>
            </a:lvl1pPr>
            <a:lvl2pPr marL="742950" indent="-285750" eaLnBrk="0" hangingPunct="0">
              <a:defRPr sz="2400">
                <a:solidFill>
                  <a:schemeClr val="tx1"/>
                </a:solidFill>
                <a:latin typeface="Lucida Sans Unicode" panose="020B0602030504020204" pitchFamily="34" charset="0"/>
              </a:defRPr>
            </a:lvl2pPr>
            <a:lvl3pPr marL="1143000" indent="-228600" eaLnBrk="0" hangingPunct="0">
              <a:defRPr sz="2400">
                <a:solidFill>
                  <a:schemeClr val="tx1"/>
                </a:solidFill>
                <a:latin typeface="Lucida Sans Unicode" panose="020B0602030504020204" pitchFamily="34" charset="0"/>
              </a:defRPr>
            </a:lvl3pPr>
            <a:lvl4pPr marL="1600200" indent="-228600" eaLnBrk="0" hangingPunct="0">
              <a:defRPr sz="2400">
                <a:solidFill>
                  <a:schemeClr val="tx1"/>
                </a:solidFill>
                <a:latin typeface="Lucida Sans Unicode" panose="020B0602030504020204" pitchFamily="34" charset="0"/>
              </a:defRPr>
            </a:lvl4pPr>
            <a:lvl5pPr marL="2057400" indent="-228600" eaLnBrk="0" hangingPunct="0">
              <a:defRPr sz="2400">
                <a:solidFill>
                  <a:schemeClr val="tx1"/>
                </a:solidFill>
                <a:latin typeface="Lucida Sans Unicode" panose="020B0602030504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defRPr>
            </a:lvl9pPr>
          </a:lstStyle>
          <a:p>
            <a:pPr algn="ctr"/>
            <a:r>
              <a:rPr lang="nl-NL" altLang="nl-NL" b="1" dirty="0">
                <a:solidFill>
                  <a:prstClr val="black"/>
                </a:solidFill>
                <a:latin typeface="Arial" panose="020B0604020202020204" pitchFamily="34" charset="0"/>
                <a:cs typeface="Arial" panose="020B0604020202020204" pitchFamily="34" charset="0"/>
                <a:sym typeface="Wingdings" panose="05000000000000000000" pitchFamily="2" charset="2"/>
              </a:rPr>
              <a:t></a:t>
            </a:r>
            <a:endParaRPr lang="nl-NL" altLang="nl-NL" b="1" dirty="0">
              <a:solidFill>
                <a:prstClr val="black"/>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rotWithShape="1">
          <a:blip r:embed="rId2"/>
          <a:srcRect t="41752" b="40275"/>
          <a:stretch/>
        </p:blipFill>
        <p:spPr>
          <a:xfrm>
            <a:off x="5338072" y="1723513"/>
            <a:ext cx="3774898" cy="950150"/>
          </a:xfrm>
          <a:prstGeom prst="rect">
            <a:avLst/>
          </a:prstGeom>
        </p:spPr>
      </p:pic>
      <p:pic>
        <p:nvPicPr>
          <p:cNvPr id="18" name="Picture 17"/>
          <p:cNvPicPr>
            <a:picLocks noChangeAspect="1"/>
          </p:cNvPicPr>
          <p:nvPr/>
        </p:nvPicPr>
        <p:blipFill rotWithShape="1">
          <a:blip r:embed="rId2"/>
          <a:srcRect t="41752" b="40275"/>
          <a:stretch/>
        </p:blipFill>
        <p:spPr>
          <a:xfrm>
            <a:off x="5353587" y="2809253"/>
            <a:ext cx="3774898" cy="950150"/>
          </a:xfrm>
          <a:prstGeom prst="rect">
            <a:avLst/>
          </a:prstGeom>
        </p:spPr>
      </p:pic>
      <p:pic>
        <p:nvPicPr>
          <p:cNvPr id="19" name="Picture 18"/>
          <p:cNvPicPr>
            <a:picLocks noChangeAspect="1"/>
          </p:cNvPicPr>
          <p:nvPr/>
        </p:nvPicPr>
        <p:blipFill rotWithShape="1">
          <a:blip r:embed="rId2"/>
          <a:srcRect t="41752" r="62802" b="40275"/>
          <a:stretch/>
        </p:blipFill>
        <p:spPr>
          <a:xfrm>
            <a:off x="28928" y="4048877"/>
            <a:ext cx="2856322" cy="1753386"/>
          </a:xfrm>
          <a:prstGeom prst="rect">
            <a:avLst/>
          </a:prstGeom>
        </p:spPr>
      </p:pic>
      <p:pic>
        <p:nvPicPr>
          <p:cNvPr id="20" name="Picture 19"/>
          <p:cNvPicPr>
            <a:picLocks noChangeAspect="1"/>
          </p:cNvPicPr>
          <p:nvPr/>
        </p:nvPicPr>
        <p:blipFill rotWithShape="1">
          <a:blip r:embed="rId2"/>
          <a:srcRect t="41752" b="40275"/>
          <a:stretch/>
        </p:blipFill>
        <p:spPr>
          <a:xfrm>
            <a:off x="5338072" y="3863754"/>
            <a:ext cx="3774898" cy="950150"/>
          </a:xfrm>
          <a:prstGeom prst="rect">
            <a:avLst/>
          </a:prstGeom>
        </p:spPr>
      </p:pic>
      <p:pic>
        <p:nvPicPr>
          <p:cNvPr id="21" name="Picture 20"/>
          <p:cNvPicPr>
            <a:picLocks noChangeAspect="1"/>
          </p:cNvPicPr>
          <p:nvPr/>
        </p:nvPicPr>
        <p:blipFill rotWithShape="1">
          <a:blip r:embed="rId2"/>
          <a:srcRect t="41752" b="40275"/>
          <a:stretch/>
        </p:blipFill>
        <p:spPr>
          <a:xfrm>
            <a:off x="5338072" y="4774533"/>
            <a:ext cx="3774898" cy="950150"/>
          </a:xfrm>
          <a:prstGeom prst="rect">
            <a:avLst/>
          </a:prstGeom>
        </p:spPr>
      </p:pic>
      <p:sp>
        <p:nvSpPr>
          <p:cNvPr id="22" name="Oval 21"/>
          <p:cNvSpPr/>
          <p:nvPr/>
        </p:nvSpPr>
        <p:spPr>
          <a:xfrm>
            <a:off x="823573" y="2995798"/>
            <a:ext cx="1469112" cy="145753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l-BE" sz="1400" dirty="0"/>
              <a:t>Experten cel Leerling-begeleiding</a:t>
            </a:r>
          </a:p>
        </p:txBody>
      </p:sp>
      <p:sp>
        <p:nvSpPr>
          <p:cNvPr id="23" name="Oval 22"/>
          <p:cNvSpPr/>
          <p:nvPr/>
        </p:nvSpPr>
        <p:spPr>
          <a:xfrm>
            <a:off x="5556138" y="3072042"/>
            <a:ext cx="1469112" cy="145753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l-BE" sz="1400" dirty="0"/>
              <a:t>Ondersteu-nend team</a:t>
            </a:r>
          </a:p>
        </p:txBody>
      </p:sp>
      <p:sp>
        <p:nvSpPr>
          <p:cNvPr id="24" name="Oval 23"/>
          <p:cNvSpPr/>
          <p:nvPr/>
        </p:nvSpPr>
        <p:spPr>
          <a:xfrm>
            <a:off x="7217688" y="3079481"/>
            <a:ext cx="1469112" cy="145753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l-BE" sz="1400" dirty="0"/>
              <a:t>Directie team</a:t>
            </a:r>
          </a:p>
        </p:txBody>
      </p:sp>
      <p:sp>
        <p:nvSpPr>
          <p:cNvPr id="5" name="Oval 4"/>
          <p:cNvSpPr/>
          <p:nvPr/>
        </p:nvSpPr>
        <p:spPr>
          <a:xfrm>
            <a:off x="2455288" y="3012514"/>
            <a:ext cx="3025938" cy="1462683"/>
          </a:xfrm>
          <a:prstGeom prst="ellipse">
            <a:avLst/>
          </a:prstGeom>
          <a:solidFill>
            <a:schemeClr val="bg1"/>
          </a:solidFill>
          <a:ln w="38100">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nl-BE" dirty="0">
                <a:solidFill>
                  <a:schemeClr val="accent1"/>
                </a:solidFill>
              </a:rPr>
              <a:t>Teamoverschrijdend</a:t>
            </a:r>
          </a:p>
          <a:p>
            <a:pPr algn="ctr"/>
            <a:r>
              <a:rPr lang="nl-BE" dirty="0">
                <a:solidFill>
                  <a:schemeClr val="accent1"/>
                </a:solidFill>
              </a:rPr>
              <a:t>Overleg</a:t>
            </a:r>
          </a:p>
        </p:txBody>
      </p:sp>
    </p:spTree>
    <p:extLst>
      <p:ext uri="{BB962C8B-B14F-4D97-AF65-F5344CB8AC3E}">
        <p14:creationId xmlns:p14="http://schemas.microsoft.com/office/powerpoint/2010/main" val="4877442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436096" y="3016036"/>
            <a:ext cx="2952328"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prstClr val="white"/>
                </a:solidFill>
              </a:rPr>
              <a:t>Methode en aanpak </a:t>
            </a:r>
          </a:p>
          <a:p>
            <a:pPr algn="ctr"/>
            <a:r>
              <a:rPr lang="nl-BE" dirty="0">
                <a:solidFill>
                  <a:prstClr val="white"/>
                </a:solidFill>
              </a:rPr>
              <a:t>bepalen</a:t>
            </a:r>
          </a:p>
        </p:txBody>
      </p:sp>
      <p:sp>
        <p:nvSpPr>
          <p:cNvPr id="5" name="Rounded Rectangle 4"/>
          <p:cNvSpPr/>
          <p:nvPr/>
        </p:nvSpPr>
        <p:spPr>
          <a:xfrm>
            <a:off x="2483768" y="1412776"/>
            <a:ext cx="2952328"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prstClr val="white"/>
                </a:solidFill>
              </a:rPr>
              <a:t>Normen / vereisten / verwachtingen </a:t>
            </a:r>
          </a:p>
          <a:p>
            <a:pPr algn="ctr"/>
            <a:r>
              <a:rPr lang="nl-BE" dirty="0">
                <a:solidFill>
                  <a:prstClr val="white"/>
                </a:solidFill>
              </a:rPr>
              <a:t>bepalen</a:t>
            </a:r>
          </a:p>
        </p:txBody>
      </p:sp>
      <p:sp>
        <p:nvSpPr>
          <p:cNvPr id="6" name="Rounded Rectangle 5"/>
          <p:cNvSpPr/>
          <p:nvPr/>
        </p:nvSpPr>
        <p:spPr>
          <a:xfrm>
            <a:off x="4371314" y="5207475"/>
            <a:ext cx="2952328"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prstClr val="white"/>
                </a:solidFill>
              </a:rPr>
              <a:t>Proces uitvoeren</a:t>
            </a:r>
          </a:p>
        </p:txBody>
      </p:sp>
      <p:sp>
        <p:nvSpPr>
          <p:cNvPr id="7" name="Rounded Rectangle 6"/>
          <p:cNvSpPr/>
          <p:nvPr/>
        </p:nvSpPr>
        <p:spPr>
          <a:xfrm>
            <a:off x="323528" y="4936137"/>
            <a:ext cx="2952328"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prstClr val="white"/>
                </a:solidFill>
              </a:rPr>
              <a:t>Opvolgen en vergelijken tav de norm</a:t>
            </a:r>
          </a:p>
        </p:txBody>
      </p:sp>
      <p:sp>
        <p:nvSpPr>
          <p:cNvPr id="8" name="Rounded Rectangle 7"/>
          <p:cNvSpPr/>
          <p:nvPr/>
        </p:nvSpPr>
        <p:spPr>
          <a:xfrm>
            <a:off x="457200" y="3238051"/>
            <a:ext cx="2952328"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prstClr val="white"/>
                </a:solidFill>
              </a:rPr>
              <a:t>Bijsturen</a:t>
            </a:r>
          </a:p>
        </p:txBody>
      </p:sp>
      <p:cxnSp>
        <p:nvCxnSpPr>
          <p:cNvPr id="10" name="Curved Connector 9"/>
          <p:cNvCxnSpPr>
            <a:stCxn id="8" idx="3"/>
            <a:endCxn id="6" idx="0"/>
          </p:cNvCxnSpPr>
          <p:nvPr/>
        </p:nvCxnSpPr>
        <p:spPr>
          <a:xfrm>
            <a:off x="3409528" y="3670099"/>
            <a:ext cx="2437950" cy="1537376"/>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Curved Connector 10"/>
          <p:cNvCxnSpPr>
            <a:stCxn id="8" idx="3"/>
            <a:endCxn id="4" idx="1"/>
          </p:cNvCxnSpPr>
          <p:nvPr/>
        </p:nvCxnSpPr>
        <p:spPr>
          <a:xfrm flipV="1">
            <a:off x="3409528" y="3448084"/>
            <a:ext cx="2026568" cy="222015"/>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p:cNvCxnSpPr>
            <a:stCxn id="5" idx="3"/>
            <a:endCxn id="4" idx="0"/>
          </p:cNvCxnSpPr>
          <p:nvPr/>
        </p:nvCxnSpPr>
        <p:spPr>
          <a:xfrm>
            <a:off x="5436096" y="1844824"/>
            <a:ext cx="1476164" cy="1171212"/>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p:cNvCxnSpPr>
            <a:stCxn id="4" idx="2"/>
            <a:endCxn id="6" idx="0"/>
          </p:cNvCxnSpPr>
          <p:nvPr/>
        </p:nvCxnSpPr>
        <p:spPr>
          <a:xfrm rot="5400000">
            <a:off x="5716198" y="4011412"/>
            <a:ext cx="1327343" cy="1064782"/>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p:cNvCxnSpPr>
            <a:stCxn id="6" idx="1"/>
            <a:endCxn id="7" idx="3"/>
          </p:cNvCxnSpPr>
          <p:nvPr/>
        </p:nvCxnSpPr>
        <p:spPr>
          <a:xfrm rot="10800000">
            <a:off x="3275856" y="5368185"/>
            <a:ext cx="1095458" cy="271338"/>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31"/>
          <p:cNvCxnSpPr>
            <a:stCxn id="7" idx="0"/>
            <a:endCxn id="8" idx="2"/>
          </p:cNvCxnSpPr>
          <p:nvPr/>
        </p:nvCxnSpPr>
        <p:spPr>
          <a:xfrm rot="5400000" flipH="1" flipV="1">
            <a:off x="1449533" y="4452306"/>
            <a:ext cx="833990" cy="133672"/>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p:cNvCxnSpPr>
            <a:stCxn id="8" idx="3"/>
            <a:endCxn id="5" idx="2"/>
          </p:cNvCxnSpPr>
          <p:nvPr/>
        </p:nvCxnSpPr>
        <p:spPr>
          <a:xfrm flipV="1">
            <a:off x="3409528" y="2276872"/>
            <a:ext cx="550404" cy="1393227"/>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7" name="Title 46"/>
          <p:cNvSpPr>
            <a:spLocks noGrp="1"/>
          </p:cNvSpPr>
          <p:nvPr>
            <p:ph type="title"/>
          </p:nvPr>
        </p:nvSpPr>
        <p:spPr/>
        <p:txBody>
          <a:bodyPr>
            <a:normAutofit/>
          </a:bodyPr>
          <a:lstStyle/>
          <a:p>
            <a:r>
              <a:rPr lang="nl-BE" sz="4000" dirty="0"/>
              <a:t>Een </a:t>
            </a:r>
            <a:r>
              <a:rPr lang="nl-BE" sz="4000" i="1" dirty="0"/>
              <a:t>regelkring</a:t>
            </a:r>
            <a:r>
              <a:rPr lang="nl-BE" sz="4000" dirty="0"/>
              <a:t> in elke activiteit</a:t>
            </a:r>
          </a:p>
        </p:txBody>
      </p:sp>
    </p:spTree>
    <p:extLst>
      <p:ext uri="{BB962C8B-B14F-4D97-AF65-F5344CB8AC3E}">
        <p14:creationId xmlns:p14="http://schemas.microsoft.com/office/powerpoint/2010/main" val="390625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p:cNvPicPr>
            <a:picLocks noChangeAspect="1"/>
          </p:cNvPicPr>
          <p:nvPr/>
        </p:nvPicPr>
        <p:blipFill>
          <a:blip r:embed="rId2" cstate="print"/>
          <a:stretch>
            <a:fillRect/>
          </a:stretch>
        </p:blipFill>
        <p:spPr>
          <a:xfrm>
            <a:off x="0" y="0"/>
            <a:ext cx="9144000" cy="6858000"/>
          </a:xfrm>
          <a:prstGeom prst="rect">
            <a:avLst/>
          </a:prstGeom>
        </p:spPr>
      </p:pic>
      <p:sp>
        <p:nvSpPr>
          <p:cNvPr id="4" name="Object 3"/>
          <p:cNvSpPr txBox="1"/>
          <p:nvPr/>
        </p:nvSpPr>
        <p:spPr>
          <a:xfrm>
            <a:off x="7589520" y="5795010"/>
            <a:ext cx="2819400" cy="230832"/>
          </a:xfrm>
          <a:prstGeom prst="rect">
            <a:avLst/>
          </a:prstGeom>
          <a:noFill/>
        </p:spPr>
        <p:txBody>
          <a:bodyPr wrap="square" rtlCol="0">
            <a:spAutoFit/>
          </a:bodyPr>
          <a:lstStyle/>
          <a:p>
            <a:r>
              <a:rPr lang="en-US" sz="900" dirty="0">
                <a:solidFill>
                  <a:srgbClr val="FFFFFF"/>
                </a:solidFill>
              </a:rPr>
              <a:t>Created with Haiku Deck</a:t>
            </a:r>
            <a:endParaRPr lang="en-US" sz="900" dirty="0"/>
          </a:p>
        </p:txBody>
      </p:sp>
    </p:spTree>
    <p:extLst>
      <p:ext uri="{BB962C8B-B14F-4D97-AF65-F5344CB8AC3E}">
        <p14:creationId xmlns:p14="http://schemas.microsoft.com/office/powerpoint/2010/main" val="14979250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213"/>
            <a:ext cx="8229600" cy="1143000"/>
          </a:xfrm>
        </p:spPr>
        <p:txBody>
          <a:bodyPr>
            <a:normAutofit/>
          </a:bodyPr>
          <a:lstStyle/>
          <a:p>
            <a:r>
              <a:rPr lang="nl-BE" sz="4000" dirty="0"/>
              <a:t>Voorbeeld : oudercontacten</a:t>
            </a:r>
          </a:p>
        </p:txBody>
      </p:sp>
      <p:sp>
        <p:nvSpPr>
          <p:cNvPr id="4" name="Rounded Rectangle 3"/>
          <p:cNvSpPr/>
          <p:nvPr/>
        </p:nvSpPr>
        <p:spPr>
          <a:xfrm>
            <a:off x="5701083" y="3088044"/>
            <a:ext cx="2952328"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prstClr val="white"/>
                </a:solidFill>
              </a:rPr>
              <a:t>Methode en aanpak </a:t>
            </a:r>
          </a:p>
          <a:p>
            <a:pPr algn="ctr"/>
            <a:r>
              <a:rPr lang="nl-BE" dirty="0">
                <a:solidFill>
                  <a:prstClr val="white"/>
                </a:solidFill>
              </a:rPr>
              <a:t>bepalen</a:t>
            </a:r>
          </a:p>
        </p:txBody>
      </p:sp>
      <p:sp>
        <p:nvSpPr>
          <p:cNvPr id="5" name="Rounded Rectangle 4"/>
          <p:cNvSpPr/>
          <p:nvPr/>
        </p:nvSpPr>
        <p:spPr>
          <a:xfrm>
            <a:off x="2748755" y="1484784"/>
            <a:ext cx="2952328"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prstClr val="white"/>
                </a:solidFill>
              </a:rPr>
              <a:t>Normen / vereisten / verwachtingen </a:t>
            </a:r>
          </a:p>
          <a:p>
            <a:pPr algn="ctr"/>
            <a:r>
              <a:rPr lang="nl-BE" dirty="0">
                <a:solidFill>
                  <a:prstClr val="white"/>
                </a:solidFill>
              </a:rPr>
              <a:t>bepalen</a:t>
            </a:r>
          </a:p>
        </p:txBody>
      </p:sp>
      <p:sp>
        <p:nvSpPr>
          <p:cNvPr id="6" name="Rounded Rectangle 5"/>
          <p:cNvSpPr/>
          <p:nvPr/>
        </p:nvSpPr>
        <p:spPr>
          <a:xfrm>
            <a:off x="4636301" y="5279483"/>
            <a:ext cx="2952328"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prstClr val="white"/>
                </a:solidFill>
              </a:rPr>
              <a:t>Proces uitvoeren</a:t>
            </a:r>
          </a:p>
        </p:txBody>
      </p:sp>
      <p:sp>
        <p:nvSpPr>
          <p:cNvPr id="7" name="Rounded Rectangle 6"/>
          <p:cNvSpPr/>
          <p:nvPr/>
        </p:nvSpPr>
        <p:spPr>
          <a:xfrm>
            <a:off x="588515" y="5008145"/>
            <a:ext cx="2952328"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prstClr val="white"/>
                </a:solidFill>
              </a:rPr>
              <a:t>Opvolgen en vergelijken tav de norm</a:t>
            </a:r>
          </a:p>
        </p:txBody>
      </p:sp>
      <p:sp>
        <p:nvSpPr>
          <p:cNvPr id="8" name="Rounded Rectangle 7"/>
          <p:cNvSpPr/>
          <p:nvPr/>
        </p:nvSpPr>
        <p:spPr>
          <a:xfrm>
            <a:off x="722187" y="3310059"/>
            <a:ext cx="2952328"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prstClr val="white"/>
                </a:solidFill>
              </a:rPr>
              <a:t>Bijsturen</a:t>
            </a:r>
          </a:p>
        </p:txBody>
      </p:sp>
      <p:cxnSp>
        <p:nvCxnSpPr>
          <p:cNvPr id="10" name="Curved Connector 9"/>
          <p:cNvCxnSpPr>
            <a:stCxn id="8" idx="3"/>
            <a:endCxn id="6" idx="0"/>
          </p:cNvCxnSpPr>
          <p:nvPr/>
        </p:nvCxnSpPr>
        <p:spPr>
          <a:xfrm>
            <a:off x="3674515" y="3742107"/>
            <a:ext cx="2437950" cy="1537376"/>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Curved Connector 10"/>
          <p:cNvCxnSpPr>
            <a:stCxn id="8" idx="3"/>
            <a:endCxn id="4" idx="1"/>
          </p:cNvCxnSpPr>
          <p:nvPr/>
        </p:nvCxnSpPr>
        <p:spPr>
          <a:xfrm flipV="1">
            <a:off x="3674515" y="3520092"/>
            <a:ext cx="2026568" cy="222015"/>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p:cNvCxnSpPr>
            <a:stCxn id="5" idx="3"/>
            <a:endCxn id="4" idx="0"/>
          </p:cNvCxnSpPr>
          <p:nvPr/>
        </p:nvCxnSpPr>
        <p:spPr>
          <a:xfrm>
            <a:off x="5701083" y="1916832"/>
            <a:ext cx="1476164" cy="1171212"/>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p:cNvCxnSpPr>
            <a:stCxn id="4" idx="2"/>
            <a:endCxn id="6" idx="0"/>
          </p:cNvCxnSpPr>
          <p:nvPr/>
        </p:nvCxnSpPr>
        <p:spPr>
          <a:xfrm rot="5400000">
            <a:off x="5981185" y="4083420"/>
            <a:ext cx="1327343" cy="1064782"/>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p:cNvCxnSpPr>
            <a:stCxn id="6" idx="1"/>
            <a:endCxn id="7" idx="3"/>
          </p:cNvCxnSpPr>
          <p:nvPr/>
        </p:nvCxnSpPr>
        <p:spPr>
          <a:xfrm rot="10800000">
            <a:off x="3540843" y="5440193"/>
            <a:ext cx="1095458" cy="271338"/>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31"/>
          <p:cNvCxnSpPr>
            <a:stCxn id="7" idx="0"/>
            <a:endCxn id="8" idx="2"/>
          </p:cNvCxnSpPr>
          <p:nvPr/>
        </p:nvCxnSpPr>
        <p:spPr>
          <a:xfrm rot="5400000" flipH="1" flipV="1">
            <a:off x="1714520" y="4524314"/>
            <a:ext cx="833990" cy="133672"/>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p:cNvCxnSpPr>
            <a:stCxn id="8" idx="3"/>
            <a:endCxn id="5" idx="2"/>
          </p:cNvCxnSpPr>
          <p:nvPr/>
        </p:nvCxnSpPr>
        <p:spPr>
          <a:xfrm flipV="1">
            <a:off x="3674515" y="2348880"/>
            <a:ext cx="550404" cy="1393227"/>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Cloud Callout 14"/>
          <p:cNvSpPr/>
          <p:nvPr/>
        </p:nvSpPr>
        <p:spPr>
          <a:xfrm>
            <a:off x="-2450" y="0"/>
            <a:ext cx="2743200" cy="2420888"/>
          </a:xfrm>
          <a:prstGeom prst="cloudCallout">
            <a:avLst>
              <a:gd name="adj1" fmla="val 59702"/>
              <a:gd name="adj2" fmla="val 14896"/>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BE" sz="1400" dirty="0">
                <a:solidFill>
                  <a:prstClr val="white"/>
                </a:solidFill>
              </a:rPr>
              <a:t>Wat willen we bereiken met oudercontacten ? Wat moet het resultaat zijn ? Moeten we een minimum aan contactmomenten hebben ?</a:t>
            </a:r>
          </a:p>
        </p:txBody>
      </p:sp>
      <p:sp>
        <p:nvSpPr>
          <p:cNvPr id="16" name="Cloud Callout 15"/>
          <p:cNvSpPr/>
          <p:nvPr/>
        </p:nvSpPr>
        <p:spPr>
          <a:xfrm>
            <a:off x="6400800" y="356847"/>
            <a:ext cx="2743200" cy="2420888"/>
          </a:xfrm>
          <a:prstGeom prst="cloudCallout">
            <a:avLst>
              <a:gd name="adj1" fmla="val -28906"/>
              <a:gd name="adj2" fmla="val 55536"/>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BE" sz="1400" dirty="0">
                <a:solidFill>
                  <a:prstClr val="white"/>
                </a:solidFill>
              </a:rPr>
              <a:t>Hoe geven we die oudercontacten vorm ? Welke momenten voorzien we en met wie ? Hoe nodigen wij uit ? Hoe volgen wij op ?</a:t>
            </a:r>
          </a:p>
        </p:txBody>
      </p:sp>
      <p:sp>
        <p:nvSpPr>
          <p:cNvPr id="17" name="Cloud Callout 16"/>
          <p:cNvSpPr/>
          <p:nvPr/>
        </p:nvSpPr>
        <p:spPr>
          <a:xfrm>
            <a:off x="6567443" y="4259255"/>
            <a:ext cx="2497350" cy="2110579"/>
          </a:xfrm>
          <a:prstGeom prst="cloudCallout">
            <a:avLst>
              <a:gd name="adj1" fmla="val -71083"/>
              <a:gd name="adj2" fmla="val 7824"/>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BE" sz="1400" dirty="0">
                <a:solidFill>
                  <a:prstClr val="white"/>
                </a:solidFill>
              </a:rPr>
              <a:t>Oudercontacten plannen, organiseren en uitvoeren. Bevindingen terugkoppelen en actiepunten bepalen</a:t>
            </a:r>
          </a:p>
        </p:txBody>
      </p:sp>
      <p:sp>
        <p:nvSpPr>
          <p:cNvPr id="18" name="Cloud Callout 17"/>
          <p:cNvSpPr/>
          <p:nvPr/>
        </p:nvSpPr>
        <p:spPr>
          <a:xfrm>
            <a:off x="2067477" y="4510795"/>
            <a:ext cx="2094592" cy="1789361"/>
          </a:xfrm>
          <a:prstGeom prst="cloudCallout">
            <a:avLst>
              <a:gd name="adj1" fmla="val -71083"/>
              <a:gd name="adj2" fmla="val 7824"/>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BE" sz="1400" dirty="0">
                <a:solidFill>
                  <a:prstClr val="white"/>
                </a:solidFill>
              </a:rPr>
              <a:t>Halen we de beoogde doelen en normen ? Hebben we zinvolle resultaten ?</a:t>
            </a:r>
          </a:p>
        </p:txBody>
      </p:sp>
      <p:sp>
        <p:nvSpPr>
          <p:cNvPr id="19" name="Cloud Callout 18"/>
          <p:cNvSpPr/>
          <p:nvPr/>
        </p:nvSpPr>
        <p:spPr>
          <a:xfrm>
            <a:off x="2679992" y="2420888"/>
            <a:ext cx="2694391" cy="1940522"/>
          </a:xfrm>
          <a:prstGeom prst="cloudCallout">
            <a:avLst>
              <a:gd name="adj1" fmla="val -71083"/>
              <a:gd name="adj2" fmla="val 7824"/>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BE" sz="1400" dirty="0">
                <a:solidFill>
                  <a:prstClr val="white"/>
                </a:solidFill>
              </a:rPr>
              <a:t>Kunnen we dit verbeteren ? In uitvoering en/of aanpak ? Moeten we onze verwachtingen en normen bijstellen ?</a:t>
            </a:r>
          </a:p>
        </p:txBody>
      </p:sp>
    </p:spTree>
    <p:extLst>
      <p:ext uri="{BB962C8B-B14F-4D97-AF65-F5344CB8AC3E}">
        <p14:creationId xmlns:p14="http://schemas.microsoft.com/office/powerpoint/2010/main" val="160328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315798" y="3217667"/>
            <a:ext cx="4038600" cy="3640333"/>
          </a:xfrm>
        </p:spPr>
        <p:txBody>
          <a:bodyPr>
            <a:normAutofit/>
          </a:bodyPr>
          <a:lstStyle/>
          <a:p>
            <a:r>
              <a:rPr lang="nl-BE" sz="2000" dirty="0"/>
              <a:t>Over kerntaken zoals</a:t>
            </a:r>
          </a:p>
          <a:p>
            <a:pPr lvl="1"/>
            <a:r>
              <a:rPr lang="nl-BE" sz="1800" dirty="0"/>
              <a:t>Oudercontacten</a:t>
            </a:r>
          </a:p>
          <a:p>
            <a:pPr lvl="1"/>
            <a:r>
              <a:rPr lang="nl-BE" sz="1800" dirty="0"/>
              <a:t>Evaluatiebeleid</a:t>
            </a:r>
          </a:p>
          <a:p>
            <a:pPr lvl="1"/>
            <a:r>
              <a:rPr lang="nl-BE" sz="1800" dirty="0"/>
              <a:t>VOETen realiseren</a:t>
            </a:r>
          </a:p>
          <a:p>
            <a:pPr lvl="1"/>
            <a:r>
              <a:rPr lang="nl-BE" sz="1800" dirty="0"/>
              <a:t>Taalbeleid</a:t>
            </a:r>
          </a:p>
          <a:p>
            <a:pPr lvl="1"/>
            <a:r>
              <a:rPr lang="nl-BE" sz="1800" dirty="0"/>
              <a:t>Kwalificeren</a:t>
            </a:r>
          </a:p>
          <a:p>
            <a:pPr lvl="1"/>
            <a:r>
              <a:rPr lang="nl-BE" sz="1800" dirty="0"/>
              <a:t>Buitenschoolse activiteiten</a:t>
            </a:r>
          </a:p>
          <a:p>
            <a:pPr lvl="1"/>
            <a:r>
              <a:rPr lang="nl-BE" sz="1800" dirty="0"/>
              <a:t>Begeleidings- en handelingsplannen opstellen</a:t>
            </a:r>
          </a:p>
          <a:p>
            <a:pPr lvl="1"/>
            <a:r>
              <a:rPr lang="nl-BE" sz="1800" dirty="0"/>
              <a:t>Leerlingenraad</a:t>
            </a:r>
          </a:p>
          <a:p>
            <a:pPr lvl="1"/>
            <a:r>
              <a:rPr lang="nl-BE" sz="1800" dirty="0"/>
              <a:t>....</a:t>
            </a:r>
          </a:p>
        </p:txBody>
      </p:sp>
      <p:sp>
        <p:nvSpPr>
          <p:cNvPr id="3" name="Content Placeholder 2"/>
          <p:cNvSpPr>
            <a:spLocks noGrp="1"/>
          </p:cNvSpPr>
          <p:nvPr>
            <p:ph sz="half" idx="2"/>
          </p:nvPr>
        </p:nvSpPr>
        <p:spPr>
          <a:xfrm>
            <a:off x="4648200" y="3217666"/>
            <a:ext cx="4038600" cy="3640333"/>
          </a:xfrm>
        </p:spPr>
        <p:txBody>
          <a:bodyPr vert="horz" lIns="91440" tIns="45720" rIns="91440" bIns="45720" rtlCol="0">
            <a:normAutofit/>
          </a:bodyPr>
          <a:lstStyle/>
          <a:p>
            <a:r>
              <a:rPr lang="nl-BE" sz="2000" dirty="0"/>
              <a:t>Over regeltaken zoals</a:t>
            </a:r>
          </a:p>
          <a:p>
            <a:pPr lvl="1"/>
            <a:r>
              <a:rPr lang="nl-BE" sz="1800" dirty="0"/>
              <a:t>Toezicht houden</a:t>
            </a:r>
          </a:p>
          <a:p>
            <a:pPr lvl="1"/>
            <a:r>
              <a:rPr lang="nl-BE" sz="1800" dirty="0"/>
              <a:t>Vervangingen regelen</a:t>
            </a:r>
          </a:p>
          <a:p>
            <a:pPr lvl="1"/>
            <a:r>
              <a:rPr lang="nl-BE" sz="1800" dirty="0"/>
              <a:t>Aanwervingen lkn</a:t>
            </a:r>
          </a:p>
          <a:p>
            <a:pPr lvl="1"/>
            <a:r>
              <a:rPr lang="nl-BE" sz="1800" dirty="0"/>
              <a:t>Peter-meterschap lkn</a:t>
            </a:r>
          </a:p>
          <a:p>
            <a:pPr lvl="1"/>
            <a:r>
              <a:rPr lang="nl-BE" sz="1800" dirty="0"/>
              <a:t>Werk plannen (roosteren)</a:t>
            </a:r>
          </a:p>
          <a:p>
            <a:pPr lvl="1"/>
            <a:r>
              <a:rPr lang="nl-BE" sz="1800" dirty="0"/>
              <a:t>Schoolevents (opendeur, oudllndag, ...)</a:t>
            </a:r>
          </a:p>
          <a:p>
            <a:pPr lvl="1"/>
            <a:r>
              <a:rPr lang="nl-BE" sz="1800" dirty="0"/>
              <a:t>...</a:t>
            </a:r>
          </a:p>
          <a:p>
            <a:pPr lvl="1"/>
            <a:endParaRPr lang="nl-BE" sz="1800" dirty="0"/>
          </a:p>
        </p:txBody>
      </p:sp>
      <p:sp>
        <p:nvSpPr>
          <p:cNvPr id="2" name="Title 1"/>
          <p:cNvSpPr>
            <a:spLocks noGrp="1"/>
          </p:cNvSpPr>
          <p:nvPr>
            <p:ph type="title"/>
          </p:nvPr>
        </p:nvSpPr>
        <p:spPr/>
        <p:txBody>
          <a:bodyPr>
            <a:noAutofit/>
          </a:bodyPr>
          <a:lstStyle/>
          <a:p>
            <a:r>
              <a:rPr lang="nl-BE" sz="3200" dirty="0"/>
              <a:t>Stap 1 : Zuiver de kernopdrachtenlijst uit </a:t>
            </a:r>
            <a:r>
              <a:rPr lang="nl-BE" sz="2800" dirty="0"/>
              <a:t>(wat niet relevant is op schoolniveau er uit)</a:t>
            </a:r>
          </a:p>
        </p:txBody>
      </p:sp>
      <p:sp>
        <p:nvSpPr>
          <p:cNvPr id="4" name="Slide Number Placeholder 3"/>
          <p:cNvSpPr>
            <a:spLocks noGrp="1"/>
          </p:cNvSpPr>
          <p:nvPr>
            <p:ph type="sldNum" sz="quarter" idx="4"/>
          </p:nvPr>
        </p:nvSpPr>
        <p:spPr/>
        <p:txBody>
          <a:bodyPr/>
          <a:lstStyle/>
          <a:p>
            <a:fld id="{9331019C-3939-5F43-B75D-CFD4E736BA37}" type="slidenum">
              <a:rPr lang="nl-NL" smtClean="0"/>
              <a:pPr/>
              <a:t>41</a:t>
            </a:fld>
            <a:endParaRPr lang="nl-NL"/>
          </a:p>
        </p:txBody>
      </p:sp>
      <p:graphicFrame>
        <p:nvGraphicFramePr>
          <p:cNvPr id="6" name="Object 5"/>
          <p:cNvGraphicFramePr>
            <a:graphicFrameLocks noChangeAspect="1"/>
          </p:cNvGraphicFramePr>
          <p:nvPr>
            <p:extLst>
              <p:ext uri="{D42A27DB-BD31-4B8C-83A1-F6EECF244321}">
                <p14:modId xmlns:p14="http://schemas.microsoft.com/office/powerpoint/2010/main" val="3817233707"/>
              </p:ext>
            </p:extLst>
          </p:nvPr>
        </p:nvGraphicFramePr>
        <p:xfrm>
          <a:off x="7244500" y="2033129"/>
          <a:ext cx="914400" cy="792163"/>
        </p:xfrm>
        <a:graphic>
          <a:graphicData uri="http://schemas.openxmlformats.org/presentationml/2006/ole">
            <mc:AlternateContent xmlns:mc="http://schemas.openxmlformats.org/markup-compatibility/2006">
              <mc:Choice xmlns:v="urn:schemas-microsoft-com:vml" Requires="v">
                <p:oleObj spid="_x0000_s2082" name="Document" showAsIcon="1" r:id="rId3" imgW="914400" imgH="792360" progId="Word.Document.12">
                  <p:embed/>
                </p:oleObj>
              </mc:Choice>
              <mc:Fallback>
                <p:oleObj name="Document" showAsIcon="1" r:id="rId3" imgW="914400" imgH="792360" progId="Word.Document.12">
                  <p:embed/>
                  <p:pic>
                    <p:nvPicPr>
                      <p:cNvPr id="0" name=""/>
                      <p:cNvPicPr/>
                      <p:nvPr/>
                    </p:nvPicPr>
                    <p:blipFill>
                      <a:blip r:embed="rId4"/>
                      <a:stretch>
                        <a:fillRect/>
                      </a:stretch>
                    </p:blipFill>
                    <p:spPr>
                      <a:xfrm>
                        <a:off x="7244500" y="2033129"/>
                        <a:ext cx="914400" cy="792163"/>
                      </a:xfrm>
                      <a:prstGeom prst="rect">
                        <a:avLst/>
                      </a:prstGeom>
                    </p:spPr>
                  </p:pic>
                </p:oleObj>
              </mc:Fallback>
            </mc:AlternateContent>
          </a:graphicData>
        </a:graphic>
      </p:graphicFrame>
      <p:pic>
        <p:nvPicPr>
          <p:cNvPr id="7" name="Picture 6"/>
          <p:cNvPicPr>
            <a:picLocks noChangeAspect="1"/>
          </p:cNvPicPr>
          <p:nvPr/>
        </p:nvPicPr>
        <p:blipFill>
          <a:blip r:embed="rId5"/>
          <a:stretch>
            <a:fillRect/>
          </a:stretch>
        </p:blipFill>
        <p:spPr>
          <a:xfrm>
            <a:off x="457200" y="1567233"/>
            <a:ext cx="6289937" cy="1643364"/>
          </a:xfrm>
          <a:prstGeom prst="rect">
            <a:avLst/>
          </a:prstGeom>
        </p:spPr>
      </p:pic>
    </p:spTree>
    <p:extLst>
      <p:ext uri="{BB962C8B-B14F-4D97-AF65-F5344CB8AC3E}">
        <p14:creationId xmlns:p14="http://schemas.microsoft.com/office/powerpoint/2010/main" val="23924744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l-BE" sz="3600" dirty="0"/>
              <a:t>Stap 2 : Pas de knipoefening toe</a:t>
            </a:r>
          </a:p>
        </p:txBody>
      </p:sp>
      <p:sp>
        <p:nvSpPr>
          <p:cNvPr id="4" name="Slide Number Placeholder 3"/>
          <p:cNvSpPr>
            <a:spLocks noGrp="1"/>
          </p:cNvSpPr>
          <p:nvPr>
            <p:ph type="sldNum" sz="quarter" idx="4"/>
          </p:nvPr>
        </p:nvSpPr>
        <p:spPr/>
        <p:txBody>
          <a:bodyPr/>
          <a:lstStyle/>
          <a:p>
            <a:fld id="{9331019C-3939-5F43-B75D-CFD4E736BA37}" type="slidenum">
              <a:rPr lang="nl-NL" smtClean="0"/>
              <a:pPr/>
              <a:t>42</a:t>
            </a:fld>
            <a:endParaRPr lang="nl-NL"/>
          </a:p>
        </p:txBody>
      </p:sp>
      <p:pic>
        <p:nvPicPr>
          <p:cNvPr id="3" name="Picture 2"/>
          <p:cNvPicPr>
            <a:picLocks noChangeAspect="1"/>
          </p:cNvPicPr>
          <p:nvPr/>
        </p:nvPicPr>
        <p:blipFill>
          <a:blip r:embed="rId2"/>
          <a:stretch>
            <a:fillRect/>
          </a:stretch>
        </p:blipFill>
        <p:spPr>
          <a:xfrm>
            <a:off x="524244" y="1254983"/>
            <a:ext cx="7388111" cy="3079923"/>
          </a:xfrm>
          <a:prstGeom prst="rect">
            <a:avLst/>
          </a:prstGeom>
        </p:spPr>
      </p:pic>
      <p:pic>
        <p:nvPicPr>
          <p:cNvPr id="6" name="Picture 5"/>
          <p:cNvPicPr>
            <a:picLocks noChangeAspect="1"/>
          </p:cNvPicPr>
          <p:nvPr/>
        </p:nvPicPr>
        <p:blipFill>
          <a:blip r:embed="rId3"/>
          <a:stretch>
            <a:fillRect/>
          </a:stretch>
        </p:blipFill>
        <p:spPr>
          <a:xfrm>
            <a:off x="678562" y="4638022"/>
            <a:ext cx="2960185" cy="1930468"/>
          </a:xfrm>
          <a:prstGeom prst="rect">
            <a:avLst/>
          </a:prstGeom>
        </p:spPr>
      </p:pic>
      <p:sp>
        <p:nvSpPr>
          <p:cNvPr id="7" name="TextBox 6"/>
          <p:cNvSpPr txBox="1"/>
          <p:nvPr/>
        </p:nvSpPr>
        <p:spPr>
          <a:xfrm>
            <a:off x="3954348" y="5659953"/>
            <a:ext cx="3218382" cy="369332"/>
          </a:xfrm>
          <a:prstGeom prst="rect">
            <a:avLst/>
          </a:prstGeom>
          <a:noFill/>
        </p:spPr>
        <p:txBody>
          <a:bodyPr wrap="none" rtlCol="0">
            <a:spAutoFit/>
          </a:bodyPr>
          <a:lstStyle/>
          <a:p>
            <a:r>
              <a:rPr lang="nl-BE" dirty="0"/>
              <a:t>Kan ook visueel met post-its bvb</a:t>
            </a:r>
          </a:p>
        </p:txBody>
      </p:sp>
      <p:sp>
        <p:nvSpPr>
          <p:cNvPr id="8" name="Freeform 7"/>
          <p:cNvSpPr/>
          <p:nvPr/>
        </p:nvSpPr>
        <p:spPr>
          <a:xfrm>
            <a:off x="3544478" y="5948313"/>
            <a:ext cx="1696825" cy="379155"/>
          </a:xfrm>
          <a:custGeom>
            <a:avLst/>
            <a:gdLst>
              <a:gd name="connsiteX0" fmla="*/ 1696825 w 1696825"/>
              <a:gd name="connsiteY0" fmla="*/ 179110 h 379155"/>
              <a:gd name="connsiteX1" fmla="*/ 1159497 w 1696825"/>
              <a:gd name="connsiteY1" fmla="*/ 377073 h 379155"/>
              <a:gd name="connsiteX2" fmla="*/ 424207 w 1696825"/>
              <a:gd name="connsiteY2" fmla="*/ 273378 h 379155"/>
              <a:gd name="connsiteX3" fmla="*/ 122549 w 1696825"/>
              <a:gd name="connsiteY3" fmla="*/ 122549 h 379155"/>
              <a:gd name="connsiteX4" fmla="*/ 0 w 1696825"/>
              <a:gd name="connsiteY4" fmla="*/ 0 h 379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825" h="379155">
                <a:moveTo>
                  <a:pt x="1696825" y="179110"/>
                </a:moveTo>
                <a:cubicBezTo>
                  <a:pt x="1534212" y="270236"/>
                  <a:pt x="1371600" y="361362"/>
                  <a:pt x="1159497" y="377073"/>
                </a:cubicBezTo>
                <a:cubicBezTo>
                  <a:pt x="947394" y="392784"/>
                  <a:pt x="597032" y="315799"/>
                  <a:pt x="424207" y="273378"/>
                </a:cubicBezTo>
                <a:cubicBezTo>
                  <a:pt x="251382" y="230957"/>
                  <a:pt x="193250" y="168112"/>
                  <a:pt x="122549" y="122549"/>
                </a:cubicBezTo>
                <a:cubicBezTo>
                  <a:pt x="51848" y="76986"/>
                  <a:pt x="25924" y="38493"/>
                  <a:pt x="0" y="0"/>
                </a:cubicBezTo>
              </a:path>
            </a:pathLst>
          </a:custGeom>
          <a:noFill/>
          <a:ln>
            <a:solidFill>
              <a:schemeClr val="tx1">
                <a:lumMod val="65000"/>
                <a:lumOff val="35000"/>
              </a:schemeClr>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9" name="Freeform 8"/>
          <p:cNvSpPr/>
          <p:nvPr/>
        </p:nvSpPr>
        <p:spPr>
          <a:xfrm>
            <a:off x="4769963" y="6014301"/>
            <a:ext cx="1112363" cy="84887"/>
          </a:xfrm>
          <a:custGeom>
            <a:avLst/>
            <a:gdLst>
              <a:gd name="connsiteX0" fmla="*/ 0 w 1112363"/>
              <a:gd name="connsiteY0" fmla="*/ 9427 h 84887"/>
              <a:gd name="connsiteX1" fmla="*/ 537328 w 1112363"/>
              <a:gd name="connsiteY1" fmla="*/ 84841 h 84887"/>
              <a:gd name="connsiteX2" fmla="*/ 1112363 w 1112363"/>
              <a:gd name="connsiteY2" fmla="*/ 0 h 84887"/>
            </a:gdLst>
            <a:ahLst/>
            <a:cxnLst>
              <a:cxn ang="0">
                <a:pos x="connsiteX0" y="connsiteY0"/>
              </a:cxn>
              <a:cxn ang="0">
                <a:pos x="connsiteX1" y="connsiteY1"/>
              </a:cxn>
              <a:cxn ang="0">
                <a:pos x="connsiteX2" y="connsiteY2"/>
              </a:cxn>
            </a:cxnLst>
            <a:rect l="l" t="t" r="r" b="b"/>
            <a:pathLst>
              <a:path w="1112363" h="84887">
                <a:moveTo>
                  <a:pt x="0" y="9427"/>
                </a:moveTo>
                <a:cubicBezTo>
                  <a:pt x="175967" y="47919"/>
                  <a:pt x="351934" y="86412"/>
                  <a:pt x="537328" y="84841"/>
                </a:cubicBezTo>
                <a:cubicBezTo>
                  <a:pt x="722722" y="83270"/>
                  <a:pt x="917542" y="41635"/>
                  <a:pt x="1112363"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nl-BE"/>
          </a:p>
        </p:txBody>
      </p:sp>
    </p:spTree>
    <p:extLst>
      <p:ext uri="{BB962C8B-B14F-4D97-AF65-F5344CB8AC3E}">
        <p14:creationId xmlns:p14="http://schemas.microsoft.com/office/powerpoint/2010/main" val="34531105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Workshop</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nl-BE" dirty="0"/>
              <a:t>Deel op in groepjes. Elk groepje beeldt zich een school in waarvoor ze deze oefening probeert toe te passen</a:t>
            </a:r>
          </a:p>
          <a:p>
            <a:pPr marL="514350" indent="-514350">
              <a:buFont typeface="+mj-lt"/>
              <a:buAutoNum type="arabicPeriod"/>
            </a:pPr>
            <a:r>
              <a:rPr lang="nl-BE" dirty="0"/>
              <a:t>Teken dit schema</a:t>
            </a:r>
          </a:p>
          <a:p>
            <a:pPr lvl="1"/>
            <a:endParaRPr lang="nl-BE" dirty="0"/>
          </a:p>
          <a:p>
            <a:pPr lvl="1"/>
            <a:endParaRPr lang="nl-BE" dirty="0"/>
          </a:p>
          <a:p>
            <a:pPr lvl="1"/>
            <a:endParaRPr lang="nl-BE" dirty="0"/>
          </a:p>
        </p:txBody>
      </p:sp>
      <p:sp>
        <p:nvSpPr>
          <p:cNvPr id="4" name="Slide Number Placeholder 3"/>
          <p:cNvSpPr>
            <a:spLocks noGrp="1"/>
          </p:cNvSpPr>
          <p:nvPr>
            <p:ph type="sldNum" sz="quarter" idx="4"/>
          </p:nvPr>
        </p:nvSpPr>
        <p:spPr/>
        <p:txBody>
          <a:bodyPr/>
          <a:lstStyle/>
          <a:p>
            <a:fld id="{9331019C-3939-5F43-B75D-CFD4E736BA37}" type="slidenum">
              <a:rPr lang="nl-NL" smtClean="0"/>
              <a:pPr/>
              <a:t>43</a:t>
            </a:fld>
            <a:endParaRPr lang="nl-NL"/>
          </a:p>
        </p:txBody>
      </p:sp>
    </p:spTree>
    <p:extLst>
      <p:ext uri="{BB962C8B-B14F-4D97-AF65-F5344CB8AC3E}">
        <p14:creationId xmlns:p14="http://schemas.microsoft.com/office/powerpoint/2010/main" val="23676792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1303" y="1099553"/>
            <a:ext cx="8924733" cy="5740374"/>
            <a:chOff x="21303" y="1099553"/>
            <a:chExt cx="8924733" cy="5740374"/>
          </a:xfrm>
        </p:grpSpPr>
        <p:sp>
          <p:nvSpPr>
            <p:cNvPr id="29" name="Rounded Rectangle 28"/>
            <p:cNvSpPr/>
            <p:nvPr/>
          </p:nvSpPr>
          <p:spPr>
            <a:xfrm>
              <a:off x="56331" y="2954616"/>
              <a:ext cx="8889705" cy="1824932"/>
            </a:xfrm>
            <a:prstGeom prst="roundRect">
              <a:avLst/>
            </a:prstGeom>
            <a:ln>
              <a:prstDash val="sysDash"/>
            </a:ln>
          </p:spPr>
          <p:style>
            <a:lnRef idx="2">
              <a:schemeClr val="accent1"/>
            </a:lnRef>
            <a:fillRef idx="1">
              <a:schemeClr val="lt1"/>
            </a:fillRef>
            <a:effectRef idx="0">
              <a:schemeClr val="accent1"/>
            </a:effectRef>
            <a:fontRef idx="minor">
              <a:schemeClr val="dk1"/>
            </a:fontRef>
          </p:style>
          <p:txBody>
            <a:bodyPr rtlCol="0" anchor="b"/>
            <a:lstStyle/>
            <a:p>
              <a:pPr algn="r"/>
              <a:r>
                <a:rPr lang="nl-BE" sz="1400" dirty="0">
                  <a:solidFill>
                    <a:prstClr val="black"/>
                  </a:solidFill>
                </a:rPr>
                <a:t>Overleg van </a:t>
              </a:r>
            </a:p>
            <a:p>
              <a:pPr algn="r"/>
              <a:r>
                <a:rPr lang="nl-BE" sz="1400" dirty="0">
                  <a:solidFill>
                    <a:prstClr val="black"/>
                  </a:solidFill>
                </a:rPr>
                <a:t>hiërarchisch leidinggevenden</a:t>
              </a:r>
            </a:p>
            <a:p>
              <a:pPr algn="r"/>
              <a:r>
                <a:rPr lang="nl-BE" sz="1400" dirty="0">
                  <a:solidFill>
                    <a:prstClr val="black"/>
                  </a:solidFill>
                </a:rPr>
                <a:t>Over scholen heen (scholengroep)</a:t>
              </a:r>
            </a:p>
          </p:txBody>
        </p:sp>
        <p:sp>
          <p:nvSpPr>
            <p:cNvPr id="30" name="Rounded Rectangle 29"/>
            <p:cNvSpPr/>
            <p:nvPr/>
          </p:nvSpPr>
          <p:spPr>
            <a:xfrm>
              <a:off x="56332" y="2944120"/>
              <a:ext cx="5364080" cy="1824932"/>
            </a:xfrm>
            <a:prstGeom prst="roundRect">
              <a:avLst/>
            </a:prstGeom>
            <a:ln>
              <a:prstDash val="sysDash"/>
            </a:ln>
          </p:spPr>
          <p:style>
            <a:lnRef idx="2">
              <a:schemeClr val="accent1"/>
            </a:lnRef>
            <a:fillRef idx="1">
              <a:schemeClr val="lt1"/>
            </a:fillRef>
            <a:effectRef idx="0">
              <a:schemeClr val="accent1"/>
            </a:effectRef>
            <a:fontRef idx="minor">
              <a:schemeClr val="dk1"/>
            </a:fontRef>
          </p:style>
          <p:txBody>
            <a:bodyPr rtlCol="0" anchor="b"/>
            <a:lstStyle/>
            <a:p>
              <a:pPr algn="r"/>
              <a:r>
                <a:rPr lang="nl-BE" sz="1400" dirty="0">
                  <a:solidFill>
                    <a:prstClr val="black"/>
                  </a:solidFill>
                </a:rPr>
                <a:t>Overleg van </a:t>
              </a:r>
            </a:p>
            <a:p>
              <a:pPr algn="r"/>
              <a:r>
                <a:rPr lang="nl-BE" sz="1400" dirty="0">
                  <a:solidFill>
                    <a:prstClr val="black"/>
                  </a:solidFill>
                </a:rPr>
                <a:t>hiërarchisch leidinggevenden</a:t>
              </a:r>
            </a:p>
            <a:p>
              <a:pPr algn="r"/>
              <a:r>
                <a:rPr lang="nl-BE" sz="1400" dirty="0">
                  <a:solidFill>
                    <a:prstClr val="black"/>
                  </a:solidFill>
                </a:rPr>
                <a:t>Binnen de school</a:t>
              </a:r>
            </a:p>
          </p:txBody>
        </p:sp>
        <p:sp>
          <p:nvSpPr>
            <p:cNvPr id="76" name="Rounded Rectangle 75"/>
            <p:cNvSpPr/>
            <p:nvPr/>
          </p:nvSpPr>
          <p:spPr>
            <a:xfrm>
              <a:off x="21303" y="5152968"/>
              <a:ext cx="4965476" cy="1686959"/>
            </a:xfrm>
            <a:prstGeom prst="roundRect">
              <a:avLst/>
            </a:prstGeom>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r"/>
              <a:r>
                <a:rPr lang="nl-BE" sz="1400" dirty="0">
                  <a:solidFill>
                    <a:prstClr val="black"/>
                  </a:solidFill>
                </a:rPr>
                <a:t>Horizontaal overleg </a:t>
              </a:r>
            </a:p>
            <a:p>
              <a:pPr algn="r"/>
              <a:r>
                <a:rPr lang="nl-BE" sz="1400" dirty="0">
                  <a:solidFill>
                    <a:prstClr val="black"/>
                  </a:solidFill>
                </a:rPr>
                <a:t>tussen teams</a:t>
              </a:r>
            </a:p>
          </p:txBody>
        </p:sp>
        <p:sp>
          <p:nvSpPr>
            <p:cNvPr id="5" name="Rounded Rectangle 4"/>
            <p:cNvSpPr/>
            <p:nvPr/>
          </p:nvSpPr>
          <p:spPr>
            <a:xfrm>
              <a:off x="56332" y="5280107"/>
              <a:ext cx="2517186" cy="1492263"/>
            </a:xfrm>
            <a:prstGeom prst="roundRect">
              <a:avLst/>
            </a:prstGeom>
          </p:spPr>
          <p:style>
            <a:lnRef idx="1">
              <a:schemeClr val="accent1"/>
            </a:lnRef>
            <a:fillRef idx="3">
              <a:schemeClr val="accent1"/>
            </a:fillRef>
            <a:effectRef idx="2">
              <a:schemeClr val="accent1"/>
            </a:effectRef>
            <a:fontRef idx="minor">
              <a:schemeClr val="lt1"/>
            </a:fontRef>
          </p:style>
          <p:txBody>
            <a:bodyPr rtlCol="0" anchor="b"/>
            <a:lstStyle/>
            <a:p>
              <a:pPr algn="ctr"/>
              <a:r>
                <a:rPr lang="nl-BE" sz="1400" dirty="0">
                  <a:solidFill>
                    <a:prstClr val="white"/>
                  </a:solidFill>
                </a:rPr>
                <a:t>Op team niveau</a:t>
              </a:r>
            </a:p>
          </p:txBody>
        </p:sp>
        <p:grpSp>
          <p:nvGrpSpPr>
            <p:cNvPr id="20" name="Group 19"/>
            <p:cNvGrpSpPr/>
            <p:nvPr/>
          </p:nvGrpSpPr>
          <p:grpSpPr>
            <a:xfrm>
              <a:off x="847948" y="3021732"/>
              <a:ext cx="866103" cy="1611055"/>
              <a:chOff x="1160581" y="2817800"/>
              <a:chExt cx="866103" cy="1611055"/>
            </a:xfrm>
          </p:grpSpPr>
          <p:sp>
            <p:nvSpPr>
              <p:cNvPr id="16" name="Oval 15"/>
              <p:cNvSpPr/>
              <p:nvPr/>
            </p:nvSpPr>
            <p:spPr>
              <a:xfrm>
                <a:off x="1406377" y="2817800"/>
                <a:ext cx="395926" cy="347749"/>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prstClr val="white"/>
                  </a:solidFill>
                </a:endParaRPr>
              </a:p>
            </p:txBody>
          </p:sp>
          <p:sp>
            <p:nvSpPr>
              <p:cNvPr id="17" name="Flowchart: Delay 16"/>
              <p:cNvSpPr/>
              <p:nvPr/>
            </p:nvSpPr>
            <p:spPr>
              <a:xfrm rot="16200000">
                <a:off x="943395" y="3345566"/>
                <a:ext cx="1300475" cy="866103"/>
              </a:xfrm>
              <a:prstGeom prst="flowChartDelay">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100" dirty="0">
                    <a:solidFill>
                      <a:prstClr val="white"/>
                    </a:solidFill>
                  </a:rPr>
                  <a:t>Hiërarchisch leidinggevende</a:t>
                </a:r>
              </a:p>
            </p:txBody>
          </p:sp>
        </p:grpSp>
        <p:sp>
          <p:nvSpPr>
            <p:cNvPr id="92" name="Rounded Rectangle 91"/>
            <p:cNvSpPr/>
            <p:nvPr/>
          </p:nvSpPr>
          <p:spPr>
            <a:xfrm>
              <a:off x="5289891" y="5142473"/>
              <a:ext cx="1506835" cy="1697454"/>
            </a:xfrm>
            <a:prstGeom prst="roundRect">
              <a:avLst/>
            </a:prstGeom>
            <a:solidFill>
              <a:srgbClr val="FFC000"/>
            </a:solidFill>
            <a:ln>
              <a:solidFill>
                <a:srgbClr val="F2B800"/>
              </a:solidFill>
            </a:ln>
          </p:spPr>
          <p:style>
            <a:lnRef idx="1">
              <a:schemeClr val="accent1"/>
            </a:lnRef>
            <a:fillRef idx="3">
              <a:schemeClr val="accent1"/>
            </a:fillRef>
            <a:effectRef idx="2">
              <a:schemeClr val="accent1"/>
            </a:effectRef>
            <a:fontRef idx="minor">
              <a:schemeClr val="lt1"/>
            </a:fontRef>
          </p:style>
          <p:txBody>
            <a:bodyPr rtlCol="0" anchor="b"/>
            <a:lstStyle/>
            <a:p>
              <a:pPr algn="ctr"/>
              <a:r>
                <a:rPr lang="nl-BE" sz="1400" dirty="0">
                  <a:solidFill>
                    <a:prstClr val="white"/>
                  </a:solidFill>
                </a:rPr>
                <a:t>ondersteunend team </a:t>
              </a:r>
            </a:p>
            <a:p>
              <a:pPr algn="ctr"/>
              <a:r>
                <a:rPr lang="nl-BE" sz="1400" dirty="0">
                  <a:solidFill>
                    <a:prstClr val="white"/>
                  </a:solidFill>
                </a:rPr>
                <a:t>binnen de school</a:t>
              </a:r>
            </a:p>
          </p:txBody>
        </p:sp>
        <p:sp>
          <p:nvSpPr>
            <p:cNvPr id="4" name="Oval 3"/>
            <p:cNvSpPr/>
            <p:nvPr/>
          </p:nvSpPr>
          <p:spPr>
            <a:xfrm>
              <a:off x="1489670" y="5486400"/>
              <a:ext cx="376837" cy="311085"/>
            </a:xfrm>
            <a:prstGeom prst="ellipse">
              <a:avLst/>
            </a:prstGeom>
            <a:noFill/>
            <a:ln w="28575">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6" name="Freeform 5"/>
            <p:cNvSpPr/>
            <p:nvPr/>
          </p:nvSpPr>
          <p:spPr>
            <a:xfrm>
              <a:off x="1951347" y="5212549"/>
              <a:ext cx="2055043" cy="584935"/>
            </a:xfrm>
            <a:custGeom>
              <a:avLst/>
              <a:gdLst>
                <a:gd name="connsiteX0" fmla="*/ 0 w 2130458"/>
                <a:gd name="connsiteY0" fmla="*/ 503106 h 757629"/>
                <a:gd name="connsiteX1" fmla="*/ 791852 w 2130458"/>
                <a:gd name="connsiteY1" fmla="*/ 3485 h 757629"/>
                <a:gd name="connsiteX2" fmla="*/ 1828800 w 2130458"/>
                <a:gd name="connsiteY2" fmla="*/ 305143 h 757629"/>
                <a:gd name="connsiteX3" fmla="*/ 2130458 w 2130458"/>
                <a:gd name="connsiteY3" fmla="*/ 757629 h 757629"/>
              </a:gdLst>
              <a:ahLst/>
              <a:cxnLst>
                <a:cxn ang="0">
                  <a:pos x="connsiteX0" y="connsiteY0"/>
                </a:cxn>
                <a:cxn ang="0">
                  <a:pos x="connsiteX1" y="connsiteY1"/>
                </a:cxn>
                <a:cxn ang="0">
                  <a:pos x="connsiteX2" y="connsiteY2"/>
                </a:cxn>
                <a:cxn ang="0">
                  <a:pos x="connsiteX3" y="connsiteY3"/>
                </a:cxn>
              </a:cxnLst>
              <a:rect l="l" t="t" r="r" b="b"/>
              <a:pathLst>
                <a:path w="2130458" h="757629">
                  <a:moveTo>
                    <a:pt x="0" y="503106"/>
                  </a:moveTo>
                  <a:cubicBezTo>
                    <a:pt x="243526" y="269792"/>
                    <a:pt x="487052" y="36479"/>
                    <a:pt x="791852" y="3485"/>
                  </a:cubicBezTo>
                  <a:cubicBezTo>
                    <a:pt x="1096652" y="-29509"/>
                    <a:pt x="1605699" y="179452"/>
                    <a:pt x="1828800" y="305143"/>
                  </a:cubicBezTo>
                  <a:cubicBezTo>
                    <a:pt x="2051901" y="430834"/>
                    <a:pt x="2091179" y="594231"/>
                    <a:pt x="2130458" y="757629"/>
                  </a:cubicBezTo>
                </a:path>
              </a:pathLst>
            </a:custGeom>
            <a:noFill/>
            <a:ln w="38100">
              <a:solidFill>
                <a:srgbClr val="FF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7" name="Freeform 6"/>
            <p:cNvSpPr/>
            <p:nvPr/>
          </p:nvSpPr>
          <p:spPr>
            <a:xfrm>
              <a:off x="1866507" y="4978306"/>
              <a:ext cx="4260916" cy="490021"/>
            </a:xfrm>
            <a:custGeom>
              <a:avLst/>
              <a:gdLst>
                <a:gd name="connsiteX0" fmla="*/ 83703 w 4514301"/>
                <a:gd name="connsiteY0" fmla="*/ 489240 h 545801"/>
                <a:gd name="connsiteX1" fmla="*/ 130837 w 4514301"/>
                <a:gd name="connsiteY1" fmla="*/ 451533 h 545801"/>
                <a:gd name="connsiteX2" fmla="*/ 1318614 w 4514301"/>
                <a:gd name="connsiteY2" fmla="*/ 46181 h 545801"/>
                <a:gd name="connsiteX3" fmla="*/ 3788437 w 4514301"/>
                <a:gd name="connsiteY3" fmla="*/ 65034 h 545801"/>
                <a:gd name="connsiteX4" fmla="*/ 4514301 w 4514301"/>
                <a:gd name="connsiteY4" fmla="*/ 545801 h 545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4301" h="545801">
                  <a:moveTo>
                    <a:pt x="83703" y="489240"/>
                  </a:moveTo>
                  <a:cubicBezTo>
                    <a:pt x="4360" y="507308"/>
                    <a:pt x="-74982" y="525376"/>
                    <a:pt x="130837" y="451533"/>
                  </a:cubicBezTo>
                  <a:cubicBezTo>
                    <a:pt x="336656" y="377690"/>
                    <a:pt x="709014" y="110597"/>
                    <a:pt x="1318614" y="46181"/>
                  </a:cubicBezTo>
                  <a:cubicBezTo>
                    <a:pt x="1928214" y="-18235"/>
                    <a:pt x="3255822" y="-18236"/>
                    <a:pt x="3788437" y="65034"/>
                  </a:cubicBezTo>
                  <a:cubicBezTo>
                    <a:pt x="4321052" y="148304"/>
                    <a:pt x="4417676" y="347052"/>
                    <a:pt x="4514301" y="545801"/>
                  </a:cubicBezTo>
                </a:path>
              </a:pathLst>
            </a:custGeom>
            <a:noFill/>
            <a:ln w="38100">
              <a:solidFill>
                <a:srgbClr val="FF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8" name="Freeform 7"/>
            <p:cNvSpPr/>
            <p:nvPr/>
          </p:nvSpPr>
          <p:spPr>
            <a:xfrm>
              <a:off x="1374859" y="4647629"/>
              <a:ext cx="188536" cy="763571"/>
            </a:xfrm>
            <a:custGeom>
              <a:avLst/>
              <a:gdLst>
                <a:gd name="connsiteX0" fmla="*/ 188536 w 188536"/>
                <a:gd name="connsiteY0" fmla="*/ 763571 h 763571"/>
                <a:gd name="connsiteX1" fmla="*/ 75414 w 188536"/>
                <a:gd name="connsiteY1" fmla="*/ 678730 h 763571"/>
                <a:gd name="connsiteX2" fmla="*/ 18854 w 188536"/>
                <a:gd name="connsiteY2" fmla="*/ 282804 h 763571"/>
                <a:gd name="connsiteX3" fmla="*/ 0 w 188536"/>
                <a:gd name="connsiteY3" fmla="*/ 0 h 763571"/>
              </a:gdLst>
              <a:ahLst/>
              <a:cxnLst>
                <a:cxn ang="0">
                  <a:pos x="connsiteX0" y="connsiteY0"/>
                </a:cxn>
                <a:cxn ang="0">
                  <a:pos x="connsiteX1" y="connsiteY1"/>
                </a:cxn>
                <a:cxn ang="0">
                  <a:pos x="connsiteX2" y="connsiteY2"/>
                </a:cxn>
                <a:cxn ang="0">
                  <a:pos x="connsiteX3" y="connsiteY3"/>
                </a:cxn>
              </a:cxnLst>
              <a:rect l="l" t="t" r="r" b="b"/>
              <a:pathLst>
                <a:path w="188536" h="763571">
                  <a:moveTo>
                    <a:pt x="188536" y="763571"/>
                  </a:moveTo>
                  <a:cubicBezTo>
                    <a:pt x="146115" y="761214"/>
                    <a:pt x="103694" y="758858"/>
                    <a:pt x="75414" y="678730"/>
                  </a:cubicBezTo>
                  <a:cubicBezTo>
                    <a:pt x="47134" y="598602"/>
                    <a:pt x="31423" y="395926"/>
                    <a:pt x="18854" y="282804"/>
                  </a:cubicBezTo>
                  <a:cubicBezTo>
                    <a:pt x="6285" y="169682"/>
                    <a:pt x="3142" y="84841"/>
                    <a:pt x="0" y="0"/>
                  </a:cubicBezTo>
                </a:path>
              </a:pathLst>
            </a:custGeom>
            <a:noFill/>
            <a:ln w="38100">
              <a:solidFill>
                <a:srgbClr val="FF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23" name="Rounded Rectangle 22"/>
            <p:cNvSpPr/>
            <p:nvPr/>
          </p:nvSpPr>
          <p:spPr>
            <a:xfrm>
              <a:off x="7099838" y="5142473"/>
              <a:ext cx="1506835" cy="1697454"/>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b"/>
            <a:lstStyle/>
            <a:p>
              <a:pPr algn="ctr"/>
              <a:r>
                <a:rPr lang="nl-BE" sz="1400" dirty="0">
                  <a:solidFill>
                    <a:prstClr val="white"/>
                  </a:solidFill>
                </a:rPr>
                <a:t>ondersteunend team </a:t>
              </a:r>
            </a:p>
            <a:p>
              <a:pPr algn="ctr"/>
              <a:r>
                <a:rPr lang="nl-BE" sz="1400" dirty="0">
                  <a:solidFill>
                    <a:prstClr val="white"/>
                  </a:solidFill>
                </a:rPr>
                <a:t>buiten de school (scholengroep)</a:t>
              </a:r>
            </a:p>
          </p:txBody>
        </p:sp>
        <p:grpSp>
          <p:nvGrpSpPr>
            <p:cNvPr id="24" name="Group 23"/>
            <p:cNvGrpSpPr/>
            <p:nvPr/>
          </p:nvGrpSpPr>
          <p:grpSpPr>
            <a:xfrm>
              <a:off x="847949" y="1099553"/>
              <a:ext cx="866103" cy="1611055"/>
              <a:chOff x="1160581" y="2817800"/>
              <a:chExt cx="866103" cy="1611055"/>
            </a:xfrm>
          </p:grpSpPr>
          <p:sp>
            <p:nvSpPr>
              <p:cNvPr id="25" name="Oval 24"/>
              <p:cNvSpPr/>
              <p:nvPr/>
            </p:nvSpPr>
            <p:spPr>
              <a:xfrm>
                <a:off x="1406377" y="2817800"/>
                <a:ext cx="395926" cy="347749"/>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prstClr val="white"/>
                  </a:solidFill>
                </a:endParaRPr>
              </a:p>
            </p:txBody>
          </p:sp>
          <p:sp>
            <p:nvSpPr>
              <p:cNvPr id="26" name="Flowchart: Delay 25"/>
              <p:cNvSpPr/>
              <p:nvPr/>
            </p:nvSpPr>
            <p:spPr>
              <a:xfrm rot="16200000">
                <a:off x="943395" y="3345566"/>
                <a:ext cx="1300475" cy="866103"/>
              </a:xfrm>
              <a:prstGeom prst="flowChartDelay">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100" dirty="0">
                    <a:solidFill>
                      <a:prstClr val="white"/>
                    </a:solidFill>
                  </a:rPr>
                  <a:t>...</a:t>
                </a:r>
              </a:p>
            </p:txBody>
          </p:sp>
        </p:grpSp>
        <p:sp>
          <p:nvSpPr>
            <p:cNvPr id="9" name="Freeform 8"/>
            <p:cNvSpPr/>
            <p:nvPr/>
          </p:nvSpPr>
          <p:spPr>
            <a:xfrm>
              <a:off x="1642526" y="4647414"/>
              <a:ext cx="968699" cy="754145"/>
            </a:xfrm>
            <a:custGeom>
              <a:avLst/>
              <a:gdLst>
                <a:gd name="connsiteX0" fmla="*/ 73152 w 968699"/>
                <a:gd name="connsiteY0" fmla="*/ 754145 h 754145"/>
                <a:gd name="connsiteX1" fmla="*/ 7165 w 968699"/>
                <a:gd name="connsiteY1" fmla="*/ 678730 h 754145"/>
                <a:gd name="connsiteX2" fmla="*/ 223981 w 968699"/>
                <a:gd name="connsiteY2" fmla="*/ 320512 h 754145"/>
                <a:gd name="connsiteX3" fmla="*/ 968699 w 968699"/>
                <a:gd name="connsiteY3" fmla="*/ 0 h 754145"/>
              </a:gdLst>
              <a:ahLst/>
              <a:cxnLst>
                <a:cxn ang="0">
                  <a:pos x="connsiteX0" y="connsiteY0"/>
                </a:cxn>
                <a:cxn ang="0">
                  <a:pos x="connsiteX1" y="connsiteY1"/>
                </a:cxn>
                <a:cxn ang="0">
                  <a:pos x="connsiteX2" y="connsiteY2"/>
                </a:cxn>
                <a:cxn ang="0">
                  <a:pos x="connsiteX3" y="connsiteY3"/>
                </a:cxn>
              </a:cxnLst>
              <a:rect l="l" t="t" r="r" b="b"/>
              <a:pathLst>
                <a:path w="968699" h="754145">
                  <a:moveTo>
                    <a:pt x="73152" y="754145"/>
                  </a:moveTo>
                  <a:cubicBezTo>
                    <a:pt x="27589" y="752573"/>
                    <a:pt x="-17973" y="751002"/>
                    <a:pt x="7165" y="678730"/>
                  </a:cubicBezTo>
                  <a:cubicBezTo>
                    <a:pt x="32303" y="606458"/>
                    <a:pt x="63725" y="433634"/>
                    <a:pt x="223981" y="320512"/>
                  </a:cubicBezTo>
                  <a:cubicBezTo>
                    <a:pt x="384237" y="207390"/>
                    <a:pt x="676468" y="103695"/>
                    <a:pt x="968699" y="0"/>
                  </a:cubicBezTo>
                </a:path>
              </a:pathLst>
            </a:custGeom>
            <a:noFill/>
            <a:ln w="38100">
              <a:solidFill>
                <a:srgbClr val="FF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3681205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Workshop</a:t>
            </a:r>
          </a:p>
        </p:txBody>
      </p:sp>
      <p:sp>
        <p:nvSpPr>
          <p:cNvPr id="3" name="Content Placeholder 2"/>
          <p:cNvSpPr>
            <a:spLocks noGrp="1"/>
          </p:cNvSpPr>
          <p:nvPr>
            <p:ph idx="1"/>
          </p:nvPr>
        </p:nvSpPr>
        <p:spPr>
          <a:xfrm>
            <a:off x="457200" y="1600200"/>
            <a:ext cx="8229600" cy="4936787"/>
          </a:xfrm>
        </p:spPr>
        <p:txBody>
          <a:bodyPr>
            <a:normAutofit fontScale="47500" lnSpcReduction="20000"/>
          </a:bodyPr>
          <a:lstStyle/>
          <a:p>
            <a:pPr marL="514350" indent="-514350">
              <a:buFont typeface="+mj-lt"/>
              <a:buAutoNum type="arabicPeriod" startAt="3"/>
            </a:pPr>
            <a:r>
              <a:rPr lang="nl-BE" dirty="0"/>
              <a:t>Wijs, gebruik makend van de techniek van de regelkring, de volgende activiteiten toe, ofwel</a:t>
            </a:r>
          </a:p>
          <a:p>
            <a:pPr lvl="1">
              <a:buFont typeface="Arial" panose="020B0604020202020204" pitchFamily="34" charset="0"/>
              <a:buChar char="•"/>
            </a:pPr>
            <a:r>
              <a:rPr lang="nl-BE" dirty="0"/>
              <a:t>Volledig</a:t>
            </a:r>
          </a:p>
          <a:p>
            <a:pPr lvl="1">
              <a:buFont typeface="Arial" panose="020B0604020202020204" pitchFamily="34" charset="0"/>
              <a:buChar char="•"/>
            </a:pPr>
            <a:r>
              <a:rPr lang="nl-BE" dirty="0"/>
              <a:t>Deels</a:t>
            </a:r>
          </a:p>
          <a:p>
            <a:pPr marL="0" indent="0">
              <a:buNone/>
            </a:pPr>
            <a:endParaRPr lang="nl-BE" dirty="0"/>
          </a:p>
          <a:p>
            <a:pPr marL="0" indent="0">
              <a:buNone/>
            </a:pPr>
            <a:endParaRPr lang="nl-BE" dirty="0"/>
          </a:p>
          <a:p>
            <a:pPr lvl="1"/>
            <a:r>
              <a:rPr lang="nl-BE" dirty="0">
                <a:solidFill>
                  <a:srgbClr val="FF0000"/>
                </a:solidFill>
              </a:rPr>
              <a:t>Oudercontacten</a:t>
            </a:r>
          </a:p>
          <a:p>
            <a:pPr lvl="1"/>
            <a:r>
              <a:rPr lang="nl-BE" dirty="0">
                <a:solidFill>
                  <a:srgbClr val="FF0000"/>
                </a:solidFill>
              </a:rPr>
              <a:t>Evalueren</a:t>
            </a:r>
          </a:p>
          <a:p>
            <a:pPr lvl="1"/>
            <a:r>
              <a:rPr lang="nl-BE" dirty="0">
                <a:solidFill>
                  <a:srgbClr val="FF0000"/>
                </a:solidFill>
              </a:rPr>
              <a:t>Taalbeleid</a:t>
            </a:r>
          </a:p>
          <a:p>
            <a:pPr lvl="1"/>
            <a:r>
              <a:rPr lang="nl-BE" dirty="0">
                <a:solidFill>
                  <a:srgbClr val="FF0000"/>
                </a:solidFill>
              </a:rPr>
              <a:t>Leerprojecten</a:t>
            </a:r>
          </a:p>
          <a:p>
            <a:pPr lvl="1"/>
            <a:r>
              <a:rPr lang="nl-BE" dirty="0">
                <a:solidFill>
                  <a:srgbClr val="FF0000"/>
                </a:solidFill>
              </a:rPr>
              <a:t>VOET</a:t>
            </a:r>
          </a:p>
          <a:p>
            <a:pPr lvl="1"/>
            <a:r>
              <a:rPr lang="nl-BE" dirty="0">
                <a:solidFill>
                  <a:srgbClr val="FF0000"/>
                </a:solidFill>
              </a:rPr>
              <a:t>Vervangingen</a:t>
            </a:r>
          </a:p>
          <a:p>
            <a:pPr lvl="1"/>
            <a:r>
              <a:rPr lang="nl-BE" dirty="0">
                <a:solidFill>
                  <a:srgbClr val="FF0000"/>
                </a:solidFill>
              </a:rPr>
              <a:t>Toezichten</a:t>
            </a:r>
          </a:p>
          <a:p>
            <a:pPr lvl="1"/>
            <a:r>
              <a:rPr lang="nl-BE" dirty="0">
                <a:solidFill>
                  <a:srgbClr val="FF0000"/>
                </a:solidFill>
              </a:rPr>
              <a:t>Bestellingen</a:t>
            </a:r>
          </a:p>
          <a:p>
            <a:pPr lvl="1"/>
            <a:r>
              <a:rPr lang="nl-BE" dirty="0">
                <a:solidFill>
                  <a:srgbClr val="FF0000"/>
                </a:solidFill>
              </a:rPr>
              <a:t>Plannen/roosteren</a:t>
            </a:r>
          </a:p>
          <a:p>
            <a:pPr lvl="1"/>
            <a:r>
              <a:rPr lang="nl-BE" dirty="0">
                <a:solidFill>
                  <a:srgbClr val="FF0000"/>
                </a:solidFill>
              </a:rPr>
              <a:t>Leerlingenadministratie</a:t>
            </a:r>
          </a:p>
          <a:p>
            <a:pPr lvl="1"/>
            <a:r>
              <a:rPr lang="nl-BE" dirty="0">
                <a:solidFill>
                  <a:srgbClr val="FF0000"/>
                </a:solidFill>
              </a:rPr>
              <a:t>Boekhouding</a:t>
            </a:r>
          </a:p>
          <a:p>
            <a:pPr lvl="1"/>
            <a:r>
              <a:rPr lang="nl-BE" dirty="0">
                <a:solidFill>
                  <a:srgbClr val="FF0000"/>
                </a:solidFill>
              </a:rPr>
              <a:t>Team coaching (het team faciliteren/begeleiden naar zelfsturing)</a:t>
            </a:r>
          </a:p>
          <a:p>
            <a:pPr lvl="1"/>
            <a:r>
              <a:rPr lang="nl-BE" dirty="0">
                <a:solidFill>
                  <a:srgbClr val="FF0000"/>
                </a:solidFill>
              </a:rPr>
              <a:t>Individuele functionering, coaching en evaluatiegesprekken</a:t>
            </a:r>
          </a:p>
          <a:p>
            <a:pPr lvl="1"/>
            <a:r>
              <a:rPr lang="nl-BE" dirty="0">
                <a:solidFill>
                  <a:srgbClr val="FF0000"/>
                </a:solidFill>
              </a:rPr>
              <a:t>Schoolevents (opendeur, oudleerlingendag,...)</a:t>
            </a:r>
          </a:p>
          <a:p>
            <a:pPr lvl="1"/>
            <a:r>
              <a:rPr lang="nl-BE" dirty="0"/>
              <a:t>...</a:t>
            </a:r>
          </a:p>
          <a:p>
            <a:pPr lvl="1"/>
            <a:endParaRPr lang="nl-BE" dirty="0"/>
          </a:p>
          <a:p>
            <a:pPr lvl="1"/>
            <a:endParaRPr lang="nl-BE" dirty="0"/>
          </a:p>
          <a:p>
            <a:pPr lvl="1"/>
            <a:endParaRPr lang="nl-BE" dirty="0"/>
          </a:p>
        </p:txBody>
      </p:sp>
      <p:sp>
        <p:nvSpPr>
          <p:cNvPr id="4" name="Slide Number Placeholder 3"/>
          <p:cNvSpPr>
            <a:spLocks noGrp="1"/>
          </p:cNvSpPr>
          <p:nvPr>
            <p:ph type="sldNum" sz="quarter" idx="4"/>
          </p:nvPr>
        </p:nvSpPr>
        <p:spPr/>
        <p:txBody>
          <a:bodyPr/>
          <a:lstStyle/>
          <a:p>
            <a:fld id="{9331019C-3939-5F43-B75D-CFD4E736BA37}" type="slidenum">
              <a:rPr lang="nl-NL" smtClean="0"/>
              <a:pPr/>
              <a:t>45</a:t>
            </a:fld>
            <a:endParaRPr lang="nl-NL"/>
          </a:p>
        </p:txBody>
      </p:sp>
    </p:spTree>
    <p:extLst>
      <p:ext uri="{BB962C8B-B14F-4D97-AF65-F5344CB8AC3E}">
        <p14:creationId xmlns:p14="http://schemas.microsoft.com/office/powerpoint/2010/main" val="30794939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Workshop</a:t>
            </a:r>
          </a:p>
        </p:txBody>
      </p:sp>
      <p:sp>
        <p:nvSpPr>
          <p:cNvPr id="3" name="Content Placeholder 2"/>
          <p:cNvSpPr>
            <a:spLocks noGrp="1"/>
          </p:cNvSpPr>
          <p:nvPr>
            <p:ph idx="1"/>
          </p:nvPr>
        </p:nvSpPr>
        <p:spPr/>
        <p:txBody>
          <a:bodyPr/>
          <a:lstStyle/>
          <a:p>
            <a:r>
              <a:rPr lang="nl-BE" dirty="0"/>
              <a:t>Bevindingen ?</a:t>
            </a:r>
          </a:p>
          <a:p>
            <a:r>
              <a:rPr lang="nl-BE" dirty="0"/>
              <a:t>Kan je dit ook gebruiken om een groeiproces af te spreken ?</a:t>
            </a:r>
          </a:p>
          <a:p>
            <a:pPr lvl="1"/>
            <a:r>
              <a:rPr lang="nl-BE" dirty="0"/>
              <a:t>Bijvoorbeeld</a:t>
            </a:r>
          </a:p>
          <a:p>
            <a:pPr lvl="2"/>
            <a:r>
              <a:rPr lang="nl-BE" dirty="0"/>
              <a:t>Plannen/roosteren : </a:t>
            </a:r>
          </a:p>
          <a:p>
            <a:pPr lvl="3"/>
            <a:r>
              <a:rPr lang="nl-BE" dirty="0"/>
              <a:t>dat kan nu nog niet omdat er belemmerende factoren zijn zoals ondeelbare infrastructuur</a:t>
            </a:r>
          </a:p>
          <a:p>
            <a:pPr lvl="3"/>
            <a:r>
              <a:rPr lang="nl-BE" dirty="0"/>
              <a:t>Maar binnen een jaar of 3 zou dat wel moeten kunnen</a:t>
            </a:r>
          </a:p>
        </p:txBody>
      </p:sp>
      <p:sp>
        <p:nvSpPr>
          <p:cNvPr id="4" name="Slide Number Placeholder 3"/>
          <p:cNvSpPr>
            <a:spLocks noGrp="1"/>
          </p:cNvSpPr>
          <p:nvPr>
            <p:ph type="sldNum" sz="quarter" idx="4"/>
          </p:nvPr>
        </p:nvSpPr>
        <p:spPr/>
        <p:txBody>
          <a:bodyPr/>
          <a:lstStyle/>
          <a:p>
            <a:fld id="{9331019C-3939-5F43-B75D-CFD4E736BA37}" type="slidenum">
              <a:rPr lang="nl-NL" smtClean="0"/>
              <a:pPr/>
              <a:t>46</a:t>
            </a:fld>
            <a:endParaRPr lang="nl-NL"/>
          </a:p>
        </p:txBody>
      </p:sp>
    </p:spTree>
    <p:extLst>
      <p:ext uri="{BB962C8B-B14F-4D97-AF65-F5344CB8AC3E}">
        <p14:creationId xmlns:p14="http://schemas.microsoft.com/office/powerpoint/2010/main" val="365361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l-BE" sz="3600" dirty="0"/>
              <a:t>Workshop stap 4 : </a:t>
            </a:r>
            <a:br>
              <a:rPr lang="nl-BE" sz="3600" dirty="0"/>
            </a:br>
            <a:r>
              <a:rPr lang="nl-BE" sz="3600" dirty="0"/>
              <a:t>Vertaal naar structuur</a:t>
            </a:r>
          </a:p>
        </p:txBody>
      </p:sp>
      <p:sp>
        <p:nvSpPr>
          <p:cNvPr id="4" name="Slide Number Placeholder 3"/>
          <p:cNvSpPr>
            <a:spLocks noGrp="1"/>
          </p:cNvSpPr>
          <p:nvPr>
            <p:ph type="sldNum" sz="quarter" idx="4"/>
          </p:nvPr>
        </p:nvSpPr>
        <p:spPr/>
        <p:txBody>
          <a:bodyPr/>
          <a:lstStyle/>
          <a:p>
            <a:fld id="{9331019C-3939-5F43-B75D-CFD4E736BA37}" type="slidenum">
              <a:rPr lang="nl-NL" smtClean="0"/>
              <a:pPr/>
              <a:t>47</a:t>
            </a:fld>
            <a:endParaRPr lang="nl-NL"/>
          </a:p>
        </p:txBody>
      </p:sp>
      <p:sp>
        <p:nvSpPr>
          <p:cNvPr id="5" name="Content Placeholder 4"/>
          <p:cNvSpPr>
            <a:spLocks noGrp="1"/>
          </p:cNvSpPr>
          <p:nvPr>
            <p:ph idx="1"/>
          </p:nvPr>
        </p:nvSpPr>
        <p:spPr/>
        <p:txBody>
          <a:bodyPr>
            <a:normAutofit lnSpcReduction="10000"/>
          </a:bodyPr>
          <a:lstStyle/>
          <a:p>
            <a:r>
              <a:rPr lang="nl-BE" dirty="0"/>
              <a:t>Welke nood aan ondersteunende diensten</a:t>
            </a:r>
          </a:p>
          <a:p>
            <a:pPr lvl="1"/>
            <a:r>
              <a:rPr lang="nl-BE" dirty="0"/>
              <a:t>Op schoolniveau</a:t>
            </a:r>
          </a:p>
          <a:p>
            <a:pPr lvl="1"/>
            <a:r>
              <a:rPr lang="nl-BE" dirty="0"/>
              <a:t>Op niveau van scholengroep </a:t>
            </a:r>
          </a:p>
          <a:p>
            <a:r>
              <a:rPr lang="nl-BE" dirty="0"/>
              <a:t>Welke nood aan besturing</a:t>
            </a:r>
          </a:p>
          <a:p>
            <a:pPr lvl="1"/>
            <a:r>
              <a:rPr lang="nl-BE" dirty="0"/>
              <a:t>Op schoolniveau</a:t>
            </a:r>
          </a:p>
          <a:p>
            <a:pPr lvl="1"/>
            <a:r>
              <a:rPr lang="nl-BE" dirty="0"/>
              <a:t>Op niveau van scholengroep </a:t>
            </a:r>
          </a:p>
          <a:p>
            <a:r>
              <a:rPr lang="nl-BE" dirty="0"/>
              <a:t>Welke vormen van overlegorganen</a:t>
            </a:r>
          </a:p>
          <a:p>
            <a:pPr lvl="1"/>
            <a:r>
              <a:rPr lang="nl-BE" dirty="0"/>
              <a:t>Op schoolniveau</a:t>
            </a:r>
          </a:p>
          <a:p>
            <a:pPr lvl="1"/>
            <a:r>
              <a:rPr lang="nl-BE" dirty="0"/>
              <a:t>Op niveau van scholengroep </a:t>
            </a:r>
          </a:p>
        </p:txBody>
      </p:sp>
    </p:spTree>
    <p:extLst>
      <p:ext uri="{BB962C8B-B14F-4D97-AF65-F5344CB8AC3E}">
        <p14:creationId xmlns:p14="http://schemas.microsoft.com/office/powerpoint/2010/main" val="15373593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BE" dirty="0"/>
              <a:t>Workshop stap 4 : </a:t>
            </a:r>
            <a:br>
              <a:rPr lang="nl-BE" dirty="0"/>
            </a:br>
            <a:r>
              <a:rPr lang="nl-BE" dirty="0"/>
              <a:t>Vertaal naar structuur</a:t>
            </a:r>
          </a:p>
        </p:txBody>
      </p:sp>
      <p:sp>
        <p:nvSpPr>
          <p:cNvPr id="3" name="Content Placeholder 2"/>
          <p:cNvSpPr>
            <a:spLocks noGrp="1"/>
          </p:cNvSpPr>
          <p:nvPr>
            <p:ph idx="1"/>
          </p:nvPr>
        </p:nvSpPr>
        <p:spPr/>
        <p:txBody>
          <a:bodyPr>
            <a:normAutofit/>
          </a:bodyPr>
          <a:lstStyle/>
          <a:p>
            <a:r>
              <a:rPr lang="nl-BE" dirty="0"/>
              <a:t>In dezelfde groepjes</a:t>
            </a:r>
          </a:p>
          <a:p>
            <a:r>
              <a:rPr lang="nl-BE" dirty="0"/>
              <a:t>Wat betekent jullie toewijzing voor</a:t>
            </a:r>
          </a:p>
          <a:p>
            <a:pPr lvl="1"/>
            <a:r>
              <a:rPr lang="nl-BE" dirty="0"/>
              <a:t>De rol van de hiërarchisch leidinggevende ?</a:t>
            </a:r>
          </a:p>
          <a:p>
            <a:pPr lvl="1"/>
            <a:r>
              <a:rPr lang="nl-BE" dirty="0"/>
              <a:t>Horizontaal overleg tussen teams</a:t>
            </a:r>
          </a:p>
          <a:p>
            <a:pPr lvl="2"/>
            <a:r>
              <a:rPr lang="nl-BE" dirty="0"/>
              <a:t>Ad hoc ?</a:t>
            </a:r>
          </a:p>
          <a:p>
            <a:pPr lvl="2"/>
            <a:r>
              <a:rPr lang="nl-BE" dirty="0"/>
              <a:t>Continu ?</a:t>
            </a:r>
          </a:p>
          <a:p>
            <a:pPr lvl="2"/>
            <a:r>
              <a:rPr lang="nl-BE" dirty="0"/>
              <a:t>-&gt; hoe zou je het organiseren ?</a:t>
            </a:r>
          </a:p>
          <a:p>
            <a:pPr lvl="1"/>
            <a:r>
              <a:rPr lang="nl-BE" dirty="0"/>
              <a:t>Hebben we hier automatisch de regelrollen en expertiserollen ontdekt ?</a:t>
            </a:r>
          </a:p>
          <a:p>
            <a:pPr lvl="1"/>
            <a:endParaRPr lang="nl-BE" dirty="0"/>
          </a:p>
          <a:p>
            <a:pPr lvl="1"/>
            <a:endParaRPr lang="nl-BE" dirty="0"/>
          </a:p>
        </p:txBody>
      </p:sp>
      <p:sp>
        <p:nvSpPr>
          <p:cNvPr id="4" name="Slide Number Placeholder 3"/>
          <p:cNvSpPr>
            <a:spLocks noGrp="1"/>
          </p:cNvSpPr>
          <p:nvPr>
            <p:ph type="sldNum" sz="quarter" idx="4"/>
          </p:nvPr>
        </p:nvSpPr>
        <p:spPr/>
        <p:txBody>
          <a:bodyPr/>
          <a:lstStyle/>
          <a:p>
            <a:fld id="{9331019C-3939-5F43-B75D-CFD4E736BA37}" type="slidenum">
              <a:rPr lang="nl-NL" smtClean="0"/>
              <a:pPr/>
              <a:t>48</a:t>
            </a:fld>
            <a:endParaRPr lang="nl-NL"/>
          </a:p>
        </p:txBody>
      </p:sp>
    </p:spTree>
    <p:extLst>
      <p:ext uri="{BB962C8B-B14F-4D97-AF65-F5344CB8AC3E}">
        <p14:creationId xmlns:p14="http://schemas.microsoft.com/office/powerpoint/2010/main" val="28653226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BE"/>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283936" cy="6858000"/>
          </a:xfrm>
          <a:prstGeom prst="rect">
            <a:avLst/>
          </a:prstGeom>
        </p:spPr>
      </p:pic>
      <p:sp>
        <p:nvSpPr>
          <p:cNvPr id="4" name="Titel 1"/>
          <p:cNvSpPr txBox="1">
            <a:spLocks/>
          </p:cNvSpPr>
          <p:nvPr/>
        </p:nvSpPr>
        <p:spPr>
          <a:xfrm>
            <a:off x="609600" y="427039"/>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b="1">
                <a:solidFill>
                  <a:prstClr val="white"/>
                </a:solidFill>
              </a:rPr>
              <a:t>COLLECTIEF LEIDERSCHAP</a:t>
            </a:r>
            <a:endParaRPr lang="nl-BE" b="1" dirty="0">
              <a:solidFill>
                <a:prstClr val="white"/>
              </a:solidFill>
            </a:endParaRPr>
          </a:p>
        </p:txBody>
      </p:sp>
    </p:spTree>
    <p:extLst>
      <p:ext uri="{BB962C8B-B14F-4D97-AF65-F5344CB8AC3E}">
        <p14:creationId xmlns:p14="http://schemas.microsoft.com/office/powerpoint/2010/main" val="815048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0" y="0"/>
            <a:ext cx="9144000" cy="6857999"/>
          </a:xfrm>
          <a:prstGeom prst="rect">
            <a:avLst/>
          </a:prstGeom>
        </p:spPr>
      </p:pic>
    </p:spTree>
    <p:extLst>
      <p:ext uri="{BB962C8B-B14F-4D97-AF65-F5344CB8AC3E}">
        <p14:creationId xmlns:p14="http://schemas.microsoft.com/office/powerpoint/2010/main" val="440287006"/>
      </p:ext>
    </p:extLst>
  </p:cSld>
  <p:clrMapOvr>
    <a:masterClrMapping/>
  </p:clrMapOvr>
  <p:transition spd="slow">
    <p:push/>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Horizontale afstemming</a:t>
            </a:r>
          </a:p>
        </p:txBody>
      </p:sp>
      <p:sp>
        <p:nvSpPr>
          <p:cNvPr id="4" name="TextBox 3"/>
          <p:cNvSpPr txBox="1"/>
          <p:nvPr/>
        </p:nvSpPr>
        <p:spPr>
          <a:xfrm>
            <a:off x="251519" y="1484785"/>
            <a:ext cx="3612531" cy="1200329"/>
          </a:xfrm>
          <a:prstGeom prst="rect">
            <a:avLst/>
          </a:prstGeom>
          <a:noFill/>
        </p:spPr>
        <p:txBody>
          <a:bodyPr wrap="square" rtlCol="0">
            <a:spAutoFit/>
          </a:bodyPr>
          <a:lstStyle/>
          <a:p>
            <a:pPr algn="ctr"/>
            <a:r>
              <a:rPr lang="nl-BE" sz="2400" b="1" u="sng" dirty="0">
                <a:solidFill>
                  <a:schemeClr val="accent6"/>
                </a:solidFill>
              </a:rPr>
              <a:t>Expertise</a:t>
            </a:r>
          </a:p>
          <a:p>
            <a:pPr algn="ctr"/>
            <a:r>
              <a:rPr lang="nl-BE" sz="2400" dirty="0"/>
              <a:t>Het team = </a:t>
            </a:r>
          </a:p>
          <a:p>
            <a:pPr algn="ctr"/>
            <a:r>
              <a:rPr lang="nl-BE" sz="2400" dirty="0"/>
              <a:t>professioneel bekwaam</a:t>
            </a:r>
          </a:p>
        </p:txBody>
      </p:sp>
      <p:sp>
        <p:nvSpPr>
          <p:cNvPr id="6" name="TextBox 5"/>
          <p:cNvSpPr txBox="1"/>
          <p:nvPr/>
        </p:nvSpPr>
        <p:spPr>
          <a:xfrm>
            <a:off x="5062572" y="1484784"/>
            <a:ext cx="3612531" cy="1200329"/>
          </a:xfrm>
          <a:prstGeom prst="rect">
            <a:avLst/>
          </a:prstGeom>
          <a:noFill/>
        </p:spPr>
        <p:txBody>
          <a:bodyPr wrap="square" rtlCol="0">
            <a:spAutoFit/>
          </a:bodyPr>
          <a:lstStyle/>
          <a:p>
            <a:pPr algn="ctr"/>
            <a:r>
              <a:rPr lang="nl-BE" sz="2400" b="1" u="sng" dirty="0">
                <a:solidFill>
                  <a:srgbClr val="7030A0"/>
                </a:solidFill>
              </a:rPr>
              <a:t>Regelen</a:t>
            </a:r>
          </a:p>
          <a:p>
            <a:pPr algn="ctr"/>
            <a:r>
              <a:rPr lang="nl-BE" sz="2400" dirty="0"/>
              <a:t>Het team = </a:t>
            </a:r>
          </a:p>
          <a:p>
            <a:pPr algn="ctr"/>
            <a:r>
              <a:rPr lang="nl-BE" sz="2400" dirty="0"/>
              <a:t>georganiseerd</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0242" y="2685113"/>
            <a:ext cx="3965944" cy="2974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a:stretch>
            <a:fillRect/>
          </a:stretch>
        </p:blipFill>
        <p:spPr>
          <a:xfrm>
            <a:off x="4730698" y="2685114"/>
            <a:ext cx="4276278" cy="2974459"/>
          </a:xfrm>
          <a:prstGeom prst="rect">
            <a:avLst/>
          </a:prstGeom>
        </p:spPr>
      </p:pic>
      <p:sp>
        <p:nvSpPr>
          <p:cNvPr id="8" name="Cloud Callout 7"/>
          <p:cNvSpPr/>
          <p:nvPr/>
        </p:nvSpPr>
        <p:spPr>
          <a:xfrm>
            <a:off x="2667786" y="4892511"/>
            <a:ext cx="3536801" cy="1965489"/>
          </a:xfrm>
          <a:prstGeom prst="cloudCallout">
            <a:avLst>
              <a:gd name="adj1" fmla="val -3826"/>
              <a:gd name="adj2" fmla="val -727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Laat teams onderling afstemmen, maar wel rond zaken die toegevoegde waarde bieden</a:t>
            </a:r>
          </a:p>
        </p:txBody>
      </p:sp>
    </p:spTree>
    <p:extLst>
      <p:ext uri="{BB962C8B-B14F-4D97-AF65-F5344CB8AC3E}">
        <p14:creationId xmlns:p14="http://schemas.microsoft.com/office/powerpoint/2010/main" val="166249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81430" y="-15539"/>
            <a:ext cx="9906859" cy="6889077"/>
          </a:xfrm>
          <a:prstGeom prst="rect">
            <a:avLst/>
          </a:prstGeom>
        </p:spPr>
      </p:pic>
      <p:sp>
        <p:nvSpPr>
          <p:cNvPr id="2" name="Title 1"/>
          <p:cNvSpPr>
            <a:spLocks noGrp="1"/>
          </p:cNvSpPr>
          <p:nvPr>
            <p:ph type="title"/>
          </p:nvPr>
        </p:nvSpPr>
        <p:spPr/>
        <p:txBody>
          <a:bodyPr>
            <a:normAutofit/>
          </a:bodyPr>
          <a:lstStyle/>
          <a:p>
            <a:r>
              <a:rPr lang="nl-BE" dirty="0">
                <a:solidFill>
                  <a:schemeClr val="bg1"/>
                </a:solidFill>
              </a:rPr>
              <a:t>Regelwerking (horizontaal)</a:t>
            </a:r>
          </a:p>
        </p:txBody>
      </p:sp>
      <p:sp>
        <p:nvSpPr>
          <p:cNvPr id="4" name="Slide Number Placeholder 3"/>
          <p:cNvSpPr>
            <a:spLocks noGrp="1"/>
          </p:cNvSpPr>
          <p:nvPr>
            <p:ph type="sldNum" sz="quarter" idx="12"/>
          </p:nvPr>
        </p:nvSpPr>
        <p:spPr/>
        <p:txBody>
          <a:bodyPr/>
          <a:lstStyle/>
          <a:p>
            <a:fld id="{7D11E549-0059-44FF-8EC3-54D94A912FA5}" type="slidenum">
              <a:rPr lang="nl-BE" smtClean="0">
                <a:solidFill>
                  <a:prstClr val="black"/>
                </a:solidFill>
              </a:rPr>
              <a:pPr/>
              <a:t>51</a:t>
            </a:fld>
            <a:endParaRPr lang="nl-BE">
              <a:solidFill>
                <a:prstClr val="black"/>
              </a:solidFill>
            </a:endParaRPr>
          </a:p>
        </p:txBody>
      </p:sp>
    </p:spTree>
    <p:extLst>
      <p:ext uri="{BB962C8B-B14F-4D97-AF65-F5344CB8AC3E}">
        <p14:creationId xmlns:p14="http://schemas.microsoft.com/office/powerpoint/2010/main" val="37407984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dirty="0"/>
              <a:t>Principe</a:t>
            </a:r>
          </a:p>
        </p:txBody>
      </p:sp>
      <p:sp>
        <p:nvSpPr>
          <p:cNvPr id="5" name="Content Placeholder 4"/>
          <p:cNvSpPr>
            <a:spLocks noGrp="1"/>
          </p:cNvSpPr>
          <p:nvPr>
            <p:ph idx="1"/>
          </p:nvPr>
        </p:nvSpPr>
        <p:spPr/>
        <p:txBody>
          <a:bodyPr>
            <a:normAutofit fontScale="77500" lnSpcReduction="20000"/>
          </a:bodyPr>
          <a:lstStyle/>
          <a:p>
            <a:r>
              <a:rPr lang="nl-BE" dirty="0"/>
              <a:t>Het team is verantwoordelijk voor de uitvoering van de kernopdrachten en voor de regeling ervan, bijvoorbeeld planning, kwaliteit, veiligheid, logistiek, personeel, budget, communicatie … </a:t>
            </a:r>
          </a:p>
          <a:p>
            <a:endParaRPr lang="nl-BE" dirty="0"/>
          </a:p>
          <a:p>
            <a:r>
              <a:rPr lang="nl-BE" dirty="0"/>
              <a:t>De toegewezen regeltaken dienen wel kritiek te zijn voor de kernopdrachten . Het is niet de bedoeling de teams nodeloos te belasten met ondersteunende taken die ver van hun professionele activiteiten liggen</a:t>
            </a:r>
          </a:p>
          <a:p>
            <a:endParaRPr lang="nl-BE" dirty="0"/>
          </a:p>
          <a:p>
            <a:r>
              <a:rPr lang="nl-BE" dirty="0"/>
              <a:t>We bundelen regeltaken in portefeuilles die we toewijzen aan teamleden. Deze noemen we sterrolhouders.</a:t>
            </a:r>
          </a:p>
        </p:txBody>
      </p:sp>
    </p:spTree>
    <p:extLst>
      <p:ext uri="{BB962C8B-B14F-4D97-AF65-F5344CB8AC3E}">
        <p14:creationId xmlns:p14="http://schemas.microsoft.com/office/powerpoint/2010/main" val="35140519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Regelrollen</a:t>
            </a:r>
          </a:p>
        </p:txBody>
      </p:sp>
      <p:sp>
        <p:nvSpPr>
          <p:cNvPr id="4" name="Slide Number Placeholder 3"/>
          <p:cNvSpPr>
            <a:spLocks noGrp="1"/>
          </p:cNvSpPr>
          <p:nvPr>
            <p:ph type="sldNum" sz="quarter" idx="4"/>
          </p:nvPr>
        </p:nvSpPr>
        <p:spPr/>
        <p:txBody>
          <a:bodyPr/>
          <a:lstStyle/>
          <a:p>
            <a:fld id="{9331019C-3939-5F43-B75D-CFD4E736BA37}" type="slidenum">
              <a:rPr lang="nl-NL" smtClean="0"/>
              <a:pPr/>
              <a:t>53</a:t>
            </a:fld>
            <a:endParaRPr lang="nl-NL"/>
          </a:p>
        </p:txBody>
      </p:sp>
      <p:grpSp>
        <p:nvGrpSpPr>
          <p:cNvPr id="5" name="Group 4"/>
          <p:cNvGrpSpPr/>
          <p:nvPr/>
        </p:nvGrpSpPr>
        <p:grpSpPr>
          <a:xfrm>
            <a:off x="1704184" y="1556791"/>
            <a:ext cx="5915816" cy="4778164"/>
            <a:chOff x="1536504" y="1232755"/>
            <a:chExt cx="5915816" cy="4778164"/>
          </a:xfrm>
        </p:grpSpPr>
        <p:sp>
          <p:nvSpPr>
            <p:cNvPr id="6" name="Oval 5"/>
            <p:cNvSpPr/>
            <p:nvPr/>
          </p:nvSpPr>
          <p:spPr>
            <a:xfrm>
              <a:off x="2051720" y="1556791"/>
              <a:ext cx="4536504" cy="4380731"/>
            </a:xfrm>
            <a:prstGeom prst="ellipse">
              <a:avLst/>
            </a:prstGeom>
            <a:noFill/>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r>
                <a:rPr lang="nl-BE" b="1" dirty="0">
                  <a:solidFill>
                    <a:srgbClr val="0D4E87"/>
                  </a:solidFill>
                  <a:latin typeface="Arial" panose="020B0604020202020204" pitchFamily="34" charset="0"/>
                  <a:cs typeface="Arial" panose="020B0604020202020204" pitchFamily="34" charset="0"/>
                </a:rPr>
                <a:t>Core team tasks</a:t>
              </a:r>
            </a:p>
          </p:txBody>
        </p:sp>
        <p:sp>
          <p:nvSpPr>
            <p:cNvPr id="7" name="7-Point Star 6"/>
            <p:cNvSpPr/>
            <p:nvPr/>
          </p:nvSpPr>
          <p:spPr>
            <a:xfrm>
              <a:off x="1888861" y="1556792"/>
              <a:ext cx="5059403" cy="4107598"/>
            </a:xfrm>
            <a:prstGeom prst="star7">
              <a:avLst>
                <a:gd name="adj" fmla="val 21029"/>
                <a:gd name="hf" fmla="val 102572"/>
                <a:gd name="vf" fmla="val 105210"/>
              </a:avLst>
            </a:prstGeom>
            <a:solidFill>
              <a:srgbClr val="0D4E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rgbClr val="FFFFFF"/>
                </a:solidFill>
                <a:latin typeface="Arial" panose="020B0604020202020204" pitchFamily="34" charset="0"/>
                <a:cs typeface="Arial" panose="020B0604020202020204" pitchFamily="34" charset="0"/>
              </a:endParaRPr>
            </a:p>
          </p:txBody>
        </p:sp>
        <p:sp>
          <p:nvSpPr>
            <p:cNvPr id="8" name="Oval 7"/>
            <p:cNvSpPr/>
            <p:nvPr/>
          </p:nvSpPr>
          <p:spPr>
            <a:xfrm>
              <a:off x="1536504" y="2098180"/>
              <a:ext cx="1440160" cy="648072"/>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b="1" dirty="0">
                  <a:solidFill>
                    <a:srgbClr val="FFFFFF"/>
                  </a:solidFill>
                  <a:latin typeface="Arial" panose="020B0604020202020204" pitchFamily="34" charset="0"/>
                  <a:cs typeface="Arial" panose="020B0604020202020204" pitchFamily="34" charset="0"/>
                </a:rPr>
                <a:t>...</a:t>
              </a:r>
            </a:p>
          </p:txBody>
        </p:sp>
        <p:sp>
          <p:nvSpPr>
            <p:cNvPr id="9" name="Oval 8"/>
            <p:cNvSpPr/>
            <p:nvPr/>
          </p:nvSpPr>
          <p:spPr>
            <a:xfrm>
              <a:off x="1536504" y="3897052"/>
              <a:ext cx="1440160" cy="648072"/>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b="1" dirty="0">
                  <a:solidFill>
                    <a:srgbClr val="FFFFFF"/>
                  </a:solidFill>
                  <a:latin typeface="Arial" panose="020B0604020202020204" pitchFamily="34" charset="0"/>
                  <a:cs typeface="Arial" panose="020B0604020202020204" pitchFamily="34" charset="0"/>
                </a:rPr>
                <a:t>...</a:t>
              </a:r>
            </a:p>
          </p:txBody>
        </p:sp>
        <p:sp>
          <p:nvSpPr>
            <p:cNvPr id="10" name="Oval 9"/>
            <p:cNvSpPr/>
            <p:nvPr/>
          </p:nvSpPr>
          <p:spPr>
            <a:xfrm>
              <a:off x="4682008" y="5100448"/>
              <a:ext cx="1728192" cy="837075"/>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b="1" dirty="0">
                  <a:solidFill>
                    <a:srgbClr val="FFFFFF"/>
                  </a:solidFill>
                  <a:latin typeface="Arial" panose="020B0604020202020204" pitchFamily="34" charset="0"/>
                  <a:cs typeface="Arial" panose="020B0604020202020204" pitchFamily="34" charset="0"/>
                </a:rPr>
                <a:t>Ouder-betrokkenheid</a:t>
              </a:r>
            </a:p>
          </p:txBody>
        </p:sp>
        <p:sp>
          <p:nvSpPr>
            <p:cNvPr id="11" name="Oval 10"/>
            <p:cNvSpPr/>
            <p:nvPr/>
          </p:nvSpPr>
          <p:spPr>
            <a:xfrm>
              <a:off x="5941804" y="3795193"/>
              <a:ext cx="1510516" cy="837075"/>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b="1" dirty="0">
                  <a:solidFill>
                    <a:srgbClr val="FFFFFF"/>
                  </a:solidFill>
                  <a:latin typeface="Arial" panose="020B0604020202020204" pitchFamily="34" charset="0"/>
                  <a:cs typeface="Arial" panose="020B0604020202020204" pitchFamily="34" charset="0"/>
                </a:rPr>
                <a:t>Nascholing</a:t>
              </a:r>
            </a:p>
          </p:txBody>
        </p:sp>
        <p:sp>
          <p:nvSpPr>
            <p:cNvPr id="12" name="Oval 11"/>
            <p:cNvSpPr/>
            <p:nvPr/>
          </p:nvSpPr>
          <p:spPr>
            <a:xfrm>
              <a:off x="5480907" y="2169471"/>
              <a:ext cx="1418082" cy="723135"/>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1600" b="1" dirty="0">
                  <a:solidFill>
                    <a:srgbClr val="FFFFFF"/>
                  </a:solidFill>
                  <a:latin typeface="Arial" panose="020B0604020202020204" pitchFamily="34" charset="0"/>
                  <a:cs typeface="Arial" panose="020B0604020202020204" pitchFamily="34" charset="0"/>
                </a:rPr>
                <a:t>Kwaliteit-bewaking</a:t>
              </a:r>
            </a:p>
          </p:txBody>
        </p:sp>
        <p:sp>
          <p:nvSpPr>
            <p:cNvPr id="13" name="Oval 12"/>
            <p:cNvSpPr/>
            <p:nvPr/>
          </p:nvSpPr>
          <p:spPr>
            <a:xfrm>
              <a:off x="3715590" y="1232755"/>
              <a:ext cx="1440160" cy="648072"/>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1600" b="1" dirty="0">
                  <a:solidFill>
                    <a:srgbClr val="FFFFFF"/>
                  </a:solidFill>
                  <a:latin typeface="Arial" panose="020B0604020202020204" pitchFamily="34" charset="0"/>
                  <a:cs typeface="Arial" panose="020B0604020202020204" pitchFamily="34" charset="0"/>
                </a:rPr>
                <a:t>Planning</a:t>
              </a:r>
            </a:p>
          </p:txBody>
        </p:sp>
        <p:sp>
          <p:nvSpPr>
            <p:cNvPr id="14" name="Oval 13"/>
            <p:cNvSpPr/>
            <p:nvPr/>
          </p:nvSpPr>
          <p:spPr>
            <a:xfrm>
              <a:off x="2411760" y="5173844"/>
              <a:ext cx="1728192" cy="837075"/>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1400" b="1" dirty="0">
                  <a:solidFill>
                    <a:srgbClr val="FFFFFF"/>
                  </a:solidFill>
                  <a:latin typeface="Arial" panose="020B0604020202020204" pitchFamily="34" charset="0"/>
                  <a:cs typeface="Arial" panose="020B0604020202020204" pitchFamily="34" charset="0"/>
                </a:rPr>
                <a:t>...</a:t>
              </a:r>
            </a:p>
          </p:txBody>
        </p:sp>
        <p:sp>
          <p:nvSpPr>
            <p:cNvPr id="15" name="Oval 14"/>
            <p:cNvSpPr/>
            <p:nvPr/>
          </p:nvSpPr>
          <p:spPr>
            <a:xfrm>
              <a:off x="3386737" y="2746252"/>
              <a:ext cx="2094170" cy="1986374"/>
            </a:xfrm>
            <a:prstGeom prst="ellipse">
              <a:avLst/>
            </a:prstGeom>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r>
                <a:rPr lang="nl-BE" b="1" dirty="0">
                  <a:solidFill>
                    <a:srgbClr val="0D4E91"/>
                  </a:solidFill>
                  <a:latin typeface="Arial" panose="020B0604020202020204" pitchFamily="34" charset="0"/>
                  <a:cs typeface="Arial" panose="020B0604020202020204" pitchFamily="34" charset="0"/>
                </a:rPr>
                <a:t>Kerntaken</a:t>
              </a:r>
            </a:p>
          </p:txBody>
        </p:sp>
      </p:grpSp>
      <p:sp>
        <p:nvSpPr>
          <p:cNvPr id="16" name="Cloud Callout 15"/>
          <p:cNvSpPr/>
          <p:nvPr/>
        </p:nvSpPr>
        <p:spPr>
          <a:xfrm>
            <a:off x="5957740" y="-27005"/>
            <a:ext cx="3186260" cy="2052331"/>
          </a:xfrm>
          <a:prstGeom prst="cloudCallout">
            <a:avLst>
              <a:gd name="adj1" fmla="val -23369"/>
              <a:gd name="adj2" fmla="val 73358"/>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BE" sz="1400" dirty="0">
                <a:solidFill>
                  <a:prstClr val="white"/>
                </a:solidFill>
              </a:rPr>
              <a:t>Portefeuilles van regeltaken : </a:t>
            </a:r>
          </a:p>
          <a:p>
            <a:pPr algn="ctr"/>
            <a:r>
              <a:rPr lang="nl-BE" sz="1400" dirty="0">
                <a:solidFill>
                  <a:prstClr val="white"/>
                </a:solidFill>
              </a:rPr>
              <a:t>het organiseren, bewaken, coördineren en communiceren van een bepaald regelaspect binnen het team</a:t>
            </a:r>
          </a:p>
        </p:txBody>
      </p:sp>
      <p:sp>
        <p:nvSpPr>
          <p:cNvPr id="17" name="Cloud Callout 16"/>
          <p:cNvSpPr/>
          <p:nvPr/>
        </p:nvSpPr>
        <p:spPr>
          <a:xfrm>
            <a:off x="0" y="4593265"/>
            <a:ext cx="2579440" cy="2209682"/>
          </a:xfrm>
          <a:prstGeom prst="cloudCallout">
            <a:avLst>
              <a:gd name="adj1" fmla="val 50161"/>
              <a:gd name="adj2" fmla="val -4245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BE" sz="1600" dirty="0">
                <a:solidFill>
                  <a:prstClr val="white"/>
                </a:solidFill>
              </a:rPr>
              <a:t>Afstemming binnen het team, maar ook met andere teams indien toegevoegde waarde</a:t>
            </a:r>
          </a:p>
        </p:txBody>
      </p:sp>
    </p:spTree>
    <p:extLst>
      <p:ext uri="{BB962C8B-B14F-4D97-AF65-F5344CB8AC3E}">
        <p14:creationId xmlns:p14="http://schemas.microsoft.com/office/powerpoint/2010/main" val="86369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a:t>Voorbeelden</a:t>
            </a:r>
            <a:endParaRPr lang="nl-BE" dirty="0"/>
          </a:p>
        </p:txBody>
      </p:sp>
      <p:sp>
        <p:nvSpPr>
          <p:cNvPr id="4" name="Content Placeholder 3"/>
          <p:cNvSpPr>
            <a:spLocks noGrp="1"/>
          </p:cNvSpPr>
          <p:nvPr>
            <p:ph idx="1"/>
          </p:nvPr>
        </p:nvSpPr>
        <p:spPr>
          <a:xfrm>
            <a:off x="457199" y="1600200"/>
            <a:ext cx="8441703" cy="4525963"/>
          </a:xfrm>
        </p:spPr>
        <p:txBody>
          <a:bodyPr>
            <a:normAutofit fontScale="85000" lnSpcReduction="20000"/>
          </a:bodyPr>
          <a:lstStyle/>
          <a:p>
            <a:r>
              <a:rPr lang="nl-BE" dirty="0"/>
              <a:t>Kwaliteits- en resultaatbewaking</a:t>
            </a:r>
          </a:p>
          <a:p>
            <a:r>
              <a:rPr lang="nl-BE" dirty="0"/>
              <a:t>Veiligheid</a:t>
            </a:r>
          </a:p>
          <a:p>
            <a:r>
              <a:rPr lang="nl-BE" dirty="0"/>
              <a:t>Nascholing en competentieborging (opleiding)</a:t>
            </a:r>
          </a:p>
          <a:p>
            <a:r>
              <a:rPr lang="nl-BE" dirty="0"/>
              <a:t>Plannen en roosteren</a:t>
            </a:r>
          </a:p>
          <a:p>
            <a:r>
              <a:rPr lang="nl-BE" dirty="0"/>
              <a:t>Budget / aankopen / beheer leermiddelen</a:t>
            </a:r>
          </a:p>
          <a:p>
            <a:r>
              <a:rPr lang="nl-BE" dirty="0"/>
              <a:t>Ouderbetrokkenheid</a:t>
            </a:r>
          </a:p>
          <a:p>
            <a:r>
              <a:rPr lang="nl-BE" dirty="0"/>
              <a:t>ICT</a:t>
            </a:r>
          </a:p>
          <a:p>
            <a:r>
              <a:rPr lang="nl-BE" dirty="0"/>
              <a:t>Onderhoud</a:t>
            </a:r>
          </a:p>
          <a:p>
            <a:r>
              <a:rPr lang="nl-BE" dirty="0"/>
              <a:t>Logistiek</a:t>
            </a:r>
          </a:p>
          <a:p>
            <a:r>
              <a:rPr lang="nl-BE" dirty="0"/>
              <a:t>...</a:t>
            </a:r>
          </a:p>
        </p:txBody>
      </p:sp>
    </p:spTree>
    <p:extLst>
      <p:ext uri="{BB962C8B-B14F-4D97-AF65-F5344CB8AC3E}">
        <p14:creationId xmlns:p14="http://schemas.microsoft.com/office/powerpoint/2010/main" val="13276085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Regelen van het werk</a:t>
            </a:r>
          </a:p>
        </p:txBody>
      </p:sp>
      <p:sp>
        <p:nvSpPr>
          <p:cNvPr id="4" name="Slide Number Placeholder 3"/>
          <p:cNvSpPr>
            <a:spLocks noGrp="1"/>
          </p:cNvSpPr>
          <p:nvPr>
            <p:ph type="sldNum" sz="quarter" idx="12"/>
          </p:nvPr>
        </p:nvSpPr>
        <p:spPr/>
        <p:txBody>
          <a:bodyPr/>
          <a:lstStyle/>
          <a:p>
            <a:fld id="{7D11E549-0059-44FF-8EC3-54D94A912FA5}" type="slidenum">
              <a:rPr lang="nl-BE" smtClean="0">
                <a:solidFill>
                  <a:prstClr val="black"/>
                </a:solidFill>
              </a:rPr>
              <a:pPr/>
              <a:t>55</a:t>
            </a:fld>
            <a:endParaRPr lang="nl-BE">
              <a:solidFill>
                <a:prstClr val="black"/>
              </a:solidFill>
            </a:endParaRPr>
          </a:p>
        </p:txBody>
      </p:sp>
      <p:sp>
        <p:nvSpPr>
          <p:cNvPr id="10" name="Cloud Callout 9"/>
          <p:cNvSpPr/>
          <p:nvPr/>
        </p:nvSpPr>
        <p:spPr>
          <a:xfrm>
            <a:off x="2447925" y="2466975"/>
            <a:ext cx="2647950" cy="1228725"/>
          </a:xfrm>
          <a:prstGeom prst="cloudCallout">
            <a:avLst>
              <a:gd name="adj1" fmla="val 15138"/>
              <a:gd name="adj2" fmla="val 13691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BE" dirty="0">
                <a:solidFill>
                  <a:prstClr val="white"/>
                </a:solidFill>
              </a:rPr>
              <a:t>Communiceren</a:t>
            </a:r>
          </a:p>
        </p:txBody>
      </p:sp>
      <p:sp>
        <p:nvSpPr>
          <p:cNvPr id="11" name="Cloud Callout 10"/>
          <p:cNvSpPr/>
          <p:nvPr/>
        </p:nvSpPr>
        <p:spPr>
          <a:xfrm>
            <a:off x="4752976" y="1489870"/>
            <a:ext cx="2647950" cy="1228725"/>
          </a:xfrm>
          <a:prstGeom prst="cloudCallout">
            <a:avLst>
              <a:gd name="adj1" fmla="val -21912"/>
              <a:gd name="adj2" fmla="val 22606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BE" dirty="0">
                <a:solidFill>
                  <a:prstClr val="white"/>
                </a:solidFill>
              </a:rPr>
              <a:t>Coördineren</a:t>
            </a:r>
          </a:p>
        </p:txBody>
      </p:sp>
      <p:sp>
        <p:nvSpPr>
          <p:cNvPr id="12" name="Cloud Callout 11"/>
          <p:cNvSpPr/>
          <p:nvPr/>
        </p:nvSpPr>
        <p:spPr>
          <a:xfrm>
            <a:off x="6296026" y="2605877"/>
            <a:ext cx="2647950" cy="1228725"/>
          </a:xfrm>
          <a:prstGeom prst="cloudCallout">
            <a:avLst>
              <a:gd name="adj1" fmla="val -3207"/>
              <a:gd name="adj2" fmla="val 13459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BE" dirty="0">
                <a:solidFill>
                  <a:prstClr val="white"/>
                </a:solidFill>
              </a:rPr>
              <a:t>Bewaken</a:t>
            </a:r>
          </a:p>
        </p:txBody>
      </p:sp>
      <p:sp>
        <p:nvSpPr>
          <p:cNvPr id="13" name="Cloud Callout 12"/>
          <p:cNvSpPr/>
          <p:nvPr/>
        </p:nvSpPr>
        <p:spPr>
          <a:xfrm>
            <a:off x="28576" y="1674814"/>
            <a:ext cx="2647950" cy="1228725"/>
          </a:xfrm>
          <a:prstGeom prst="cloudCallout">
            <a:avLst>
              <a:gd name="adj1" fmla="val 15138"/>
              <a:gd name="adj2" fmla="val 13691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BE" dirty="0">
                <a:solidFill>
                  <a:prstClr val="white"/>
                </a:solidFill>
              </a:rPr>
              <a:t>Organiseren</a:t>
            </a:r>
          </a:p>
        </p:txBody>
      </p:sp>
      <p:sp>
        <p:nvSpPr>
          <p:cNvPr id="14" name="Oval 13"/>
          <p:cNvSpPr/>
          <p:nvPr/>
        </p:nvSpPr>
        <p:spPr>
          <a:xfrm>
            <a:off x="628650" y="4098126"/>
            <a:ext cx="1504951" cy="15716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600" dirty="0">
                <a:solidFill>
                  <a:prstClr val="white"/>
                </a:solidFill>
              </a:rPr>
              <a:t>Team</a:t>
            </a:r>
          </a:p>
          <a:p>
            <a:pPr algn="ctr"/>
            <a:r>
              <a:rPr lang="nl-BE" sz="1600" dirty="0">
                <a:solidFill>
                  <a:prstClr val="white"/>
                </a:solidFill>
              </a:rPr>
              <a:t>A</a:t>
            </a:r>
          </a:p>
        </p:txBody>
      </p:sp>
      <p:sp>
        <p:nvSpPr>
          <p:cNvPr id="15" name="Oval 14"/>
          <p:cNvSpPr/>
          <p:nvPr/>
        </p:nvSpPr>
        <p:spPr>
          <a:xfrm>
            <a:off x="2447925" y="4098125"/>
            <a:ext cx="1504951" cy="15716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600" dirty="0">
                <a:solidFill>
                  <a:prstClr val="white"/>
                </a:solidFill>
              </a:rPr>
              <a:t>Team</a:t>
            </a:r>
          </a:p>
          <a:p>
            <a:pPr algn="ctr"/>
            <a:r>
              <a:rPr lang="nl-BE" sz="1600" dirty="0">
                <a:solidFill>
                  <a:prstClr val="white"/>
                </a:solidFill>
              </a:rPr>
              <a:t>B</a:t>
            </a:r>
          </a:p>
        </p:txBody>
      </p:sp>
      <p:sp>
        <p:nvSpPr>
          <p:cNvPr id="16" name="Oval 15"/>
          <p:cNvSpPr/>
          <p:nvPr/>
        </p:nvSpPr>
        <p:spPr>
          <a:xfrm>
            <a:off x="4267200" y="4098124"/>
            <a:ext cx="1504951" cy="15716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600" dirty="0">
                <a:solidFill>
                  <a:prstClr val="white"/>
                </a:solidFill>
              </a:rPr>
              <a:t>Team</a:t>
            </a:r>
          </a:p>
          <a:p>
            <a:pPr algn="ctr"/>
            <a:r>
              <a:rPr lang="nl-BE" sz="1600" dirty="0">
                <a:solidFill>
                  <a:prstClr val="white"/>
                </a:solidFill>
              </a:rPr>
              <a:t>C</a:t>
            </a:r>
          </a:p>
        </p:txBody>
      </p:sp>
      <p:sp>
        <p:nvSpPr>
          <p:cNvPr id="17" name="Oval 16"/>
          <p:cNvSpPr/>
          <p:nvPr/>
        </p:nvSpPr>
        <p:spPr>
          <a:xfrm>
            <a:off x="6000750" y="4098123"/>
            <a:ext cx="1504951" cy="15716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600" dirty="0">
                <a:solidFill>
                  <a:prstClr val="white"/>
                </a:solidFill>
              </a:rPr>
              <a:t>Team</a:t>
            </a:r>
          </a:p>
          <a:p>
            <a:pPr algn="ctr"/>
            <a:r>
              <a:rPr lang="nl-BE" sz="1600" dirty="0">
                <a:solidFill>
                  <a:prstClr val="white"/>
                </a:solidFill>
              </a:rPr>
              <a:t>...</a:t>
            </a:r>
          </a:p>
        </p:txBody>
      </p:sp>
      <p:sp>
        <p:nvSpPr>
          <p:cNvPr id="19" name="Left-Right Arrow 18"/>
          <p:cNvSpPr/>
          <p:nvPr/>
        </p:nvSpPr>
        <p:spPr>
          <a:xfrm>
            <a:off x="307181" y="5025880"/>
            <a:ext cx="7958135" cy="596913"/>
          </a:xfrm>
          <a:prstGeom prst="lef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BE" dirty="0">
                <a:solidFill>
                  <a:prstClr val="white"/>
                </a:solidFill>
              </a:rPr>
              <a:t>Regel werking</a:t>
            </a:r>
          </a:p>
        </p:txBody>
      </p:sp>
    </p:spTree>
    <p:extLst>
      <p:ext uri="{BB962C8B-B14F-4D97-AF65-F5344CB8AC3E}">
        <p14:creationId xmlns:p14="http://schemas.microsoft.com/office/powerpoint/2010/main" val="22453066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l-BE" sz="3600" dirty="0"/>
              <a:t>Samenwerking over teams heen : enkel indien toegevoegde waarde !</a:t>
            </a:r>
          </a:p>
        </p:txBody>
      </p:sp>
      <p:sp>
        <p:nvSpPr>
          <p:cNvPr id="4" name="Slide Number Placeholder 3"/>
          <p:cNvSpPr>
            <a:spLocks noGrp="1"/>
          </p:cNvSpPr>
          <p:nvPr>
            <p:ph type="sldNum" sz="quarter" idx="4"/>
          </p:nvPr>
        </p:nvSpPr>
        <p:spPr/>
        <p:txBody>
          <a:bodyPr/>
          <a:lstStyle/>
          <a:p>
            <a:fld id="{9331019C-3939-5F43-B75D-CFD4E736BA37}" type="slidenum">
              <a:rPr lang="nl-NL" smtClean="0"/>
              <a:pPr/>
              <a:t>56</a:t>
            </a:fld>
            <a:endParaRPr lang="nl-NL"/>
          </a:p>
        </p:txBody>
      </p:sp>
      <p:grpSp>
        <p:nvGrpSpPr>
          <p:cNvPr id="3" name="Group 2"/>
          <p:cNvGrpSpPr/>
          <p:nvPr/>
        </p:nvGrpSpPr>
        <p:grpSpPr>
          <a:xfrm>
            <a:off x="1321215" y="2336761"/>
            <a:ext cx="6336948" cy="3109859"/>
            <a:chOff x="2244301" y="2561573"/>
            <a:chExt cx="6336948" cy="3109859"/>
          </a:xfrm>
        </p:grpSpPr>
        <p:grpSp>
          <p:nvGrpSpPr>
            <p:cNvPr id="50" name="Group 49"/>
            <p:cNvGrpSpPr/>
            <p:nvPr/>
          </p:nvGrpSpPr>
          <p:grpSpPr>
            <a:xfrm>
              <a:off x="2244301" y="2561573"/>
              <a:ext cx="6336948" cy="3109859"/>
              <a:chOff x="2397787" y="2155972"/>
              <a:chExt cx="6336948" cy="3109859"/>
            </a:xfrm>
          </p:grpSpPr>
          <p:sp>
            <p:nvSpPr>
              <p:cNvPr id="37" name="Oval 36"/>
              <p:cNvSpPr/>
              <p:nvPr/>
            </p:nvSpPr>
            <p:spPr>
              <a:xfrm>
                <a:off x="2397787" y="2155972"/>
                <a:ext cx="3080108" cy="3059497"/>
              </a:xfrm>
              <a:prstGeom prst="ellipse">
                <a:avLst/>
              </a:prstGeom>
            </p:spPr>
            <p:style>
              <a:lnRef idx="1">
                <a:schemeClr val="accent1"/>
              </a:lnRef>
              <a:fillRef idx="3">
                <a:schemeClr val="accent1"/>
              </a:fillRef>
              <a:effectRef idx="2">
                <a:schemeClr val="accent1"/>
              </a:effectRef>
              <a:fontRef idx="minor">
                <a:schemeClr val="lt1"/>
              </a:fontRef>
            </p:style>
            <p:txBody>
              <a:bodyPr rtlCol="0" anchor="t"/>
              <a:lstStyle/>
              <a:p>
                <a:pPr algn="ctr"/>
                <a:endParaRPr lang="nl-BE" sz="1600" dirty="0">
                  <a:solidFill>
                    <a:prstClr val="white"/>
                  </a:solidFill>
                </a:endParaRPr>
              </a:p>
            </p:txBody>
          </p:sp>
          <p:grpSp>
            <p:nvGrpSpPr>
              <p:cNvPr id="16" name="Group 15"/>
              <p:cNvGrpSpPr>
                <a:grpSpLocks noChangeAspect="1"/>
              </p:cNvGrpSpPr>
              <p:nvPr/>
            </p:nvGrpSpPr>
            <p:grpSpPr>
              <a:xfrm>
                <a:off x="2704322" y="2608309"/>
                <a:ext cx="2603659" cy="2102954"/>
                <a:chOff x="1536504" y="1232755"/>
                <a:chExt cx="5915816" cy="4778164"/>
              </a:xfrm>
            </p:grpSpPr>
            <p:sp>
              <p:nvSpPr>
                <p:cNvPr id="17" name="Oval 16"/>
                <p:cNvSpPr/>
                <p:nvPr/>
              </p:nvSpPr>
              <p:spPr>
                <a:xfrm>
                  <a:off x="2051720" y="1556791"/>
                  <a:ext cx="4536504" cy="4380731"/>
                </a:xfrm>
                <a:prstGeom prst="ellipse">
                  <a:avLst/>
                </a:prstGeom>
                <a:noFill/>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700" b="1" dirty="0">
                      <a:solidFill>
                        <a:srgbClr val="0D4E87"/>
                      </a:solidFill>
                      <a:latin typeface="Arial" panose="020B0604020202020204" pitchFamily="34" charset="0"/>
                      <a:cs typeface="Arial" panose="020B0604020202020204" pitchFamily="34" charset="0"/>
                    </a:rPr>
                    <a:t>Core team tasks</a:t>
                  </a:r>
                </a:p>
              </p:txBody>
            </p:sp>
            <p:sp>
              <p:nvSpPr>
                <p:cNvPr id="18" name="7-Point Star 17"/>
                <p:cNvSpPr/>
                <p:nvPr/>
              </p:nvSpPr>
              <p:spPr>
                <a:xfrm>
                  <a:off x="1888861" y="1556792"/>
                  <a:ext cx="5059403" cy="4107598"/>
                </a:xfrm>
                <a:prstGeom prst="star7">
                  <a:avLst>
                    <a:gd name="adj" fmla="val 21029"/>
                    <a:gd name="hf" fmla="val 102572"/>
                    <a:gd name="vf" fmla="val 105210"/>
                  </a:avLst>
                </a:prstGeom>
                <a:solidFill>
                  <a:srgbClr val="0D4E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700" b="1">
                    <a:solidFill>
                      <a:srgbClr val="FFFFFF"/>
                    </a:solidFill>
                    <a:latin typeface="Arial" panose="020B0604020202020204" pitchFamily="34" charset="0"/>
                    <a:cs typeface="Arial" panose="020B0604020202020204" pitchFamily="34" charset="0"/>
                  </a:endParaRPr>
                </a:p>
              </p:txBody>
            </p:sp>
            <p:sp>
              <p:nvSpPr>
                <p:cNvPr id="19" name="Oval 18"/>
                <p:cNvSpPr/>
                <p:nvPr/>
              </p:nvSpPr>
              <p:spPr>
                <a:xfrm>
                  <a:off x="1536504" y="2098180"/>
                  <a:ext cx="1440160" cy="648072"/>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700" b="1" dirty="0">
                      <a:solidFill>
                        <a:srgbClr val="FFFFFF"/>
                      </a:solidFill>
                      <a:latin typeface="Arial" panose="020B0604020202020204" pitchFamily="34" charset="0"/>
                      <a:cs typeface="Arial" panose="020B0604020202020204" pitchFamily="34" charset="0"/>
                    </a:rPr>
                    <a:t>...</a:t>
                  </a:r>
                </a:p>
              </p:txBody>
            </p:sp>
            <p:sp>
              <p:nvSpPr>
                <p:cNvPr id="20" name="Oval 19"/>
                <p:cNvSpPr/>
                <p:nvPr/>
              </p:nvSpPr>
              <p:spPr>
                <a:xfrm>
                  <a:off x="1536504" y="3897052"/>
                  <a:ext cx="1440160" cy="648072"/>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700" b="1" dirty="0">
                      <a:solidFill>
                        <a:srgbClr val="FFFFFF"/>
                      </a:solidFill>
                      <a:latin typeface="Arial" panose="020B0604020202020204" pitchFamily="34" charset="0"/>
                      <a:cs typeface="Arial" panose="020B0604020202020204" pitchFamily="34" charset="0"/>
                    </a:rPr>
                    <a:t>...</a:t>
                  </a:r>
                </a:p>
              </p:txBody>
            </p:sp>
            <p:sp>
              <p:nvSpPr>
                <p:cNvPr id="21" name="Oval 20"/>
                <p:cNvSpPr/>
                <p:nvPr/>
              </p:nvSpPr>
              <p:spPr>
                <a:xfrm>
                  <a:off x="4682008" y="5100448"/>
                  <a:ext cx="1728192" cy="837075"/>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700" b="1" dirty="0">
                      <a:solidFill>
                        <a:srgbClr val="FFFFFF"/>
                      </a:solidFill>
                      <a:latin typeface="Arial" panose="020B0604020202020204" pitchFamily="34" charset="0"/>
                      <a:cs typeface="Arial" panose="020B0604020202020204" pitchFamily="34" charset="0"/>
                    </a:rPr>
                    <a:t>...</a:t>
                  </a:r>
                </a:p>
              </p:txBody>
            </p:sp>
            <p:sp>
              <p:nvSpPr>
                <p:cNvPr id="22" name="Oval 21"/>
                <p:cNvSpPr/>
                <p:nvPr/>
              </p:nvSpPr>
              <p:spPr>
                <a:xfrm>
                  <a:off x="5941804" y="3795193"/>
                  <a:ext cx="1510516" cy="837075"/>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700" b="1" dirty="0">
                      <a:solidFill>
                        <a:srgbClr val="FFFFFF"/>
                      </a:solidFill>
                      <a:latin typeface="Arial" panose="020B0604020202020204" pitchFamily="34" charset="0"/>
                      <a:cs typeface="Arial" panose="020B0604020202020204" pitchFamily="34" charset="0"/>
                    </a:rPr>
                    <a:t>...</a:t>
                  </a:r>
                </a:p>
              </p:txBody>
            </p:sp>
            <p:sp>
              <p:nvSpPr>
                <p:cNvPr id="23" name="Oval 22"/>
                <p:cNvSpPr/>
                <p:nvPr/>
              </p:nvSpPr>
              <p:spPr>
                <a:xfrm>
                  <a:off x="5480907" y="2169471"/>
                  <a:ext cx="1418082" cy="723135"/>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700" b="1" dirty="0">
                      <a:solidFill>
                        <a:srgbClr val="FFFFFF"/>
                      </a:solidFill>
                      <a:latin typeface="Arial" panose="020B0604020202020204" pitchFamily="34" charset="0"/>
                      <a:cs typeface="Arial" panose="020B0604020202020204" pitchFamily="34" charset="0"/>
                    </a:rPr>
                    <a:t>...</a:t>
                  </a:r>
                </a:p>
              </p:txBody>
            </p:sp>
            <p:sp>
              <p:nvSpPr>
                <p:cNvPr id="24" name="Oval 23"/>
                <p:cNvSpPr/>
                <p:nvPr/>
              </p:nvSpPr>
              <p:spPr>
                <a:xfrm>
                  <a:off x="3715590" y="1232755"/>
                  <a:ext cx="1440160" cy="648072"/>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700" b="1" dirty="0">
                      <a:solidFill>
                        <a:srgbClr val="FFFFFF"/>
                      </a:solidFill>
                      <a:latin typeface="Arial" panose="020B0604020202020204" pitchFamily="34" charset="0"/>
                      <a:cs typeface="Arial" panose="020B0604020202020204" pitchFamily="34" charset="0"/>
                    </a:rPr>
                    <a:t>Planning</a:t>
                  </a:r>
                </a:p>
              </p:txBody>
            </p:sp>
            <p:sp>
              <p:nvSpPr>
                <p:cNvPr id="25" name="Oval 24"/>
                <p:cNvSpPr/>
                <p:nvPr/>
              </p:nvSpPr>
              <p:spPr>
                <a:xfrm>
                  <a:off x="2411760" y="5173844"/>
                  <a:ext cx="1728192" cy="837075"/>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500" b="1" dirty="0">
                      <a:solidFill>
                        <a:srgbClr val="FFFFFF"/>
                      </a:solidFill>
                      <a:latin typeface="Arial" panose="020B0604020202020204" pitchFamily="34" charset="0"/>
                      <a:cs typeface="Arial" panose="020B0604020202020204" pitchFamily="34" charset="0"/>
                    </a:rPr>
                    <a:t>...</a:t>
                  </a:r>
                </a:p>
              </p:txBody>
            </p:sp>
            <p:sp>
              <p:nvSpPr>
                <p:cNvPr id="26" name="Oval 25"/>
                <p:cNvSpPr/>
                <p:nvPr/>
              </p:nvSpPr>
              <p:spPr>
                <a:xfrm>
                  <a:off x="3386737" y="2746252"/>
                  <a:ext cx="2094170" cy="1986374"/>
                </a:xfrm>
                <a:prstGeom prst="ellipse">
                  <a:avLst/>
                </a:prstGeom>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700" b="1" dirty="0">
                      <a:solidFill>
                        <a:srgbClr val="0D4E91"/>
                      </a:solidFill>
                      <a:latin typeface="Arial" panose="020B0604020202020204" pitchFamily="34" charset="0"/>
                      <a:cs typeface="Arial" panose="020B0604020202020204" pitchFamily="34" charset="0"/>
                    </a:rPr>
                    <a:t>Kerntaken</a:t>
                  </a:r>
                </a:p>
              </p:txBody>
            </p:sp>
          </p:grpSp>
          <p:sp>
            <p:nvSpPr>
              <p:cNvPr id="38" name="Oval 37"/>
              <p:cNvSpPr/>
              <p:nvPr/>
            </p:nvSpPr>
            <p:spPr>
              <a:xfrm>
                <a:off x="5654627" y="2206334"/>
                <a:ext cx="3080108" cy="3059497"/>
              </a:xfrm>
              <a:prstGeom prst="ellipse">
                <a:avLst/>
              </a:prstGeom>
            </p:spPr>
            <p:style>
              <a:lnRef idx="1">
                <a:schemeClr val="accent1"/>
              </a:lnRef>
              <a:fillRef idx="3">
                <a:schemeClr val="accent1"/>
              </a:fillRef>
              <a:effectRef idx="2">
                <a:schemeClr val="accent1"/>
              </a:effectRef>
              <a:fontRef idx="minor">
                <a:schemeClr val="lt1"/>
              </a:fontRef>
            </p:style>
            <p:txBody>
              <a:bodyPr rtlCol="0" anchor="t"/>
              <a:lstStyle/>
              <a:p>
                <a:pPr algn="ctr"/>
                <a:endParaRPr lang="nl-BE" sz="1600" dirty="0">
                  <a:solidFill>
                    <a:prstClr val="white"/>
                  </a:solidFill>
                </a:endParaRPr>
              </a:p>
            </p:txBody>
          </p:sp>
          <p:grpSp>
            <p:nvGrpSpPr>
              <p:cNvPr id="39" name="Group 38"/>
              <p:cNvGrpSpPr>
                <a:grpSpLocks noChangeAspect="1"/>
              </p:cNvGrpSpPr>
              <p:nvPr/>
            </p:nvGrpSpPr>
            <p:grpSpPr>
              <a:xfrm>
                <a:off x="5961162" y="2658671"/>
                <a:ext cx="2603659" cy="2102954"/>
                <a:chOff x="1536504" y="1232755"/>
                <a:chExt cx="5915816" cy="4778164"/>
              </a:xfrm>
            </p:grpSpPr>
            <p:sp>
              <p:nvSpPr>
                <p:cNvPr id="40" name="Oval 39"/>
                <p:cNvSpPr/>
                <p:nvPr/>
              </p:nvSpPr>
              <p:spPr>
                <a:xfrm>
                  <a:off x="2051720" y="1556791"/>
                  <a:ext cx="4536504" cy="4380731"/>
                </a:xfrm>
                <a:prstGeom prst="ellipse">
                  <a:avLst/>
                </a:prstGeom>
                <a:noFill/>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700" b="1" dirty="0">
                      <a:solidFill>
                        <a:srgbClr val="0D4E87"/>
                      </a:solidFill>
                      <a:latin typeface="Arial" panose="020B0604020202020204" pitchFamily="34" charset="0"/>
                      <a:cs typeface="Arial" panose="020B0604020202020204" pitchFamily="34" charset="0"/>
                    </a:rPr>
                    <a:t>Core team tasks</a:t>
                  </a:r>
                </a:p>
              </p:txBody>
            </p:sp>
            <p:sp>
              <p:nvSpPr>
                <p:cNvPr id="41" name="7-Point Star 40"/>
                <p:cNvSpPr/>
                <p:nvPr/>
              </p:nvSpPr>
              <p:spPr>
                <a:xfrm>
                  <a:off x="1888861" y="1556792"/>
                  <a:ext cx="5059403" cy="4107598"/>
                </a:xfrm>
                <a:prstGeom prst="star7">
                  <a:avLst>
                    <a:gd name="adj" fmla="val 21029"/>
                    <a:gd name="hf" fmla="val 102572"/>
                    <a:gd name="vf" fmla="val 105210"/>
                  </a:avLst>
                </a:prstGeom>
                <a:solidFill>
                  <a:srgbClr val="0D4E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700" b="1">
                    <a:solidFill>
                      <a:srgbClr val="FFFFFF"/>
                    </a:solidFill>
                    <a:latin typeface="Arial" panose="020B0604020202020204" pitchFamily="34" charset="0"/>
                    <a:cs typeface="Arial" panose="020B0604020202020204" pitchFamily="34" charset="0"/>
                  </a:endParaRPr>
                </a:p>
              </p:txBody>
            </p:sp>
            <p:sp>
              <p:nvSpPr>
                <p:cNvPr id="42" name="Oval 41"/>
                <p:cNvSpPr/>
                <p:nvPr/>
              </p:nvSpPr>
              <p:spPr>
                <a:xfrm>
                  <a:off x="1536504" y="2098180"/>
                  <a:ext cx="1440160" cy="648072"/>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700" b="1" dirty="0">
                      <a:solidFill>
                        <a:srgbClr val="FFFFFF"/>
                      </a:solidFill>
                      <a:latin typeface="Arial" panose="020B0604020202020204" pitchFamily="34" charset="0"/>
                      <a:cs typeface="Arial" panose="020B0604020202020204" pitchFamily="34" charset="0"/>
                    </a:rPr>
                    <a:t>...</a:t>
                  </a:r>
                </a:p>
              </p:txBody>
            </p:sp>
            <p:sp>
              <p:nvSpPr>
                <p:cNvPr id="43" name="Oval 42"/>
                <p:cNvSpPr/>
                <p:nvPr/>
              </p:nvSpPr>
              <p:spPr>
                <a:xfrm>
                  <a:off x="1536504" y="3897052"/>
                  <a:ext cx="1440160" cy="648072"/>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700" b="1" dirty="0">
                      <a:solidFill>
                        <a:srgbClr val="FFFFFF"/>
                      </a:solidFill>
                      <a:latin typeface="Arial" panose="020B0604020202020204" pitchFamily="34" charset="0"/>
                      <a:cs typeface="Arial" panose="020B0604020202020204" pitchFamily="34" charset="0"/>
                    </a:rPr>
                    <a:t>...</a:t>
                  </a:r>
                </a:p>
              </p:txBody>
            </p:sp>
            <p:sp>
              <p:nvSpPr>
                <p:cNvPr id="44" name="Oval 43"/>
                <p:cNvSpPr/>
                <p:nvPr/>
              </p:nvSpPr>
              <p:spPr>
                <a:xfrm>
                  <a:off x="4682008" y="5100448"/>
                  <a:ext cx="1728192" cy="837075"/>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700" b="1" dirty="0">
                      <a:solidFill>
                        <a:srgbClr val="FFFFFF"/>
                      </a:solidFill>
                      <a:latin typeface="Arial" panose="020B0604020202020204" pitchFamily="34" charset="0"/>
                      <a:cs typeface="Arial" panose="020B0604020202020204" pitchFamily="34" charset="0"/>
                    </a:rPr>
                    <a:t>...</a:t>
                  </a:r>
                </a:p>
              </p:txBody>
            </p:sp>
            <p:sp>
              <p:nvSpPr>
                <p:cNvPr id="45" name="Oval 44"/>
                <p:cNvSpPr/>
                <p:nvPr/>
              </p:nvSpPr>
              <p:spPr>
                <a:xfrm>
                  <a:off x="5941804" y="3795193"/>
                  <a:ext cx="1510516" cy="837075"/>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700" b="1" dirty="0">
                      <a:solidFill>
                        <a:srgbClr val="FFFFFF"/>
                      </a:solidFill>
                      <a:latin typeface="Arial" panose="020B0604020202020204" pitchFamily="34" charset="0"/>
                      <a:cs typeface="Arial" panose="020B0604020202020204" pitchFamily="34" charset="0"/>
                    </a:rPr>
                    <a:t>...</a:t>
                  </a:r>
                </a:p>
              </p:txBody>
            </p:sp>
            <p:sp>
              <p:nvSpPr>
                <p:cNvPr id="46" name="Oval 45"/>
                <p:cNvSpPr/>
                <p:nvPr/>
              </p:nvSpPr>
              <p:spPr>
                <a:xfrm>
                  <a:off x="5480907" y="2169471"/>
                  <a:ext cx="1418082" cy="723135"/>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700" b="1" dirty="0">
                      <a:solidFill>
                        <a:srgbClr val="FFFFFF"/>
                      </a:solidFill>
                      <a:latin typeface="Arial" panose="020B0604020202020204" pitchFamily="34" charset="0"/>
                      <a:cs typeface="Arial" panose="020B0604020202020204" pitchFamily="34" charset="0"/>
                    </a:rPr>
                    <a:t>...</a:t>
                  </a:r>
                </a:p>
              </p:txBody>
            </p:sp>
            <p:sp>
              <p:nvSpPr>
                <p:cNvPr id="47" name="Oval 46"/>
                <p:cNvSpPr/>
                <p:nvPr/>
              </p:nvSpPr>
              <p:spPr>
                <a:xfrm>
                  <a:off x="3715590" y="1232755"/>
                  <a:ext cx="1440160" cy="648072"/>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700" b="1" dirty="0">
                      <a:solidFill>
                        <a:srgbClr val="FFFFFF"/>
                      </a:solidFill>
                      <a:latin typeface="Arial" panose="020B0604020202020204" pitchFamily="34" charset="0"/>
                      <a:cs typeface="Arial" panose="020B0604020202020204" pitchFamily="34" charset="0"/>
                    </a:rPr>
                    <a:t>Planning</a:t>
                  </a:r>
                </a:p>
              </p:txBody>
            </p:sp>
            <p:sp>
              <p:nvSpPr>
                <p:cNvPr id="48" name="Oval 47"/>
                <p:cNvSpPr/>
                <p:nvPr/>
              </p:nvSpPr>
              <p:spPr>
                <a:xfrm>
                  <a:off x="2411760" y="5173844"/>
                  <a:ext cx="1728192" cy="837075"/>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500" b="1" dirty="0">
                      <a:solidFill>
                        <a:srgbClr val="FFFFFF"/>
                      </a:solidFill>
                      <a:latin typeface="Arial" panose="020B0604020202020204" pitchFamily="34" charset="0"/>
                      <a:cs typeface="Arial" panose="020B0604020202020204" pitchFamily="34" charset="0"/>
                    </a:rPr>
                    <a:t>...</a:t>
                  </a:r>
                </a:p>
              </p:txBody>
            </p:sp>
            <p:sp>
              <p:nvSpPr>
                <p:cNvPr id="49" name="Oval 48"/>
                <p:cNvSpPr/>
                <p:nvPr/>
              </p:nvSpPr>
              <p:spPr>
                <a:xfrm>
                  <a:off x="3386737" y="2746252"/>
                  <a:ext cx="2094170" cy="1986374"/>
                </a:xfrm>
                <a:prstGeom prst="ellipse">
                  <a:avLst/>
                </a:prstGeom>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700" b="1" dirty="0">
                      <a:solidFill>
                        <a:srgbClr val="0D4E91"/>
                      </a:solidFill>
                      <a:latin typeface="Arial" panose="020B0604020202020204" pitchFamily="34" charset="0"/>
                      <a:cs typeface="Arial" panose="020B0604020202020204" pitchFamily="34" charset="0"/>
                    </a:rPr>
                    <a:t>Kerntaken</a:t>
                  </a:r>
                </a:p>
              </p:txBody>
            </p:sp>
          </p:grpSp>
        </p:grpSp>
        <p:sp>
          <p:nvSpPr>
            <p:cNvPr id="33" name="Oval 32"/>
            <p:cNvSpPr/>
            <p:nvPr/>
          </p:nvSpPr>
          <p:spPr>
            <a:xfrm>
              <a:off x="3339060" y="2779795"/>
              <a:ext cx="944124" cy="655953"/>
            </a:xfrm>
            <a:prstGeom prst="ellipse">
              <a:avLst/>
            </a:prstGeom>
            <a:noFill/>
            <a:ln w="57150">
              <a:solidFill>
                <a:srgbClr val="3A3A3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solidFill>
                  <a:srgbClr val="FFFFFF"/>
                </a:solidFill>
              </a:endParaRPr>
            </a:p>
          </p:txBody>
        </p:sp>
        <p:cxnSp>
          <p:nvCxnSpPr>
            <p:cNvPr id="35" name="Curved Connector 34"/>
            <p:cNvCxnSpPr>
              <a:stCxn id="52" idx="0"/>
              <a:endCxn id="33" idx="1"/>
            </p:cNvCxnSpPr>
            <p:nvPr/>
          </p:nvCxnSpPr>
          <p:spPr>
            <a:xfrm rot="16200000" flipH="1" flipV="1">
              <a:off x="5202725" y="1035286"/>
              <a:ext cx="115169" cy="3565971"/>
            </a:xfrm>
            <a:prstGeom prst="curvedConnector3">
              <a:avLst>
                <a:gd name="adj1" fmla="val -198491"/>
              </a:avLst>
            </a:prstGeom>
            <a:noFill/>
            <a:ln w="57150">
              <a:solidFill>
                <a:srgbClr val="3A3A3A"/>
              </a:solidFill>
            </a:ln>
          </p:spPr>
          <p:style>
            <a:lnRef idx="2">
              <a:schemeClr val="accent6">
                <a:shade val="50000"/>
              </a:schemeClr>
            </a:lnRef>
            <a:fillRef idx="1">
              <a:schemeClr val="accent6"/>
            </a:fillRef>
            <a:effectRef idx="0">
              <a:schemeClr val="accent6"/>
            </a:effectRef>
            <a:fontRef idx="minor">
              <a:schemeClr val="lt1"/>
            </a:fontRef>
          </p:style>
        </p:cxnSp>
        <p:sp>
          <p:nvSpPr>
            <p:cNvPr id="52" name="Oval 51"/>
            <p:cNvSpPr/>
            <p:nvPr/>
          </p:nvSpPr>
          <p:spPr>
            <a:xfrm>
              <a:off x="6571233" y="2760688"/>
              <a:ext cx="944124" cy="655953"/>
            </a:xfrm>
            <a:prstGeom prst="ellipse">
              <a:avLst/>
            </a:prstGeom>
            <a:noFill/>
            <a:ln w="57150">
              <a:solidFill>
                <a:srgbClr val="3A3A3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solidFill>
                  <a:srgbClr val="FFFFFF"/>
                </a:solidFill>
              </a:endParaRPr>
            </a:p>
          </p:txBody>
        </p:sp>
      </p:grpSp>
    </p:spTree>
    <p:extLst>
      <p:ext uri="{BB962C8B-B14F-4D97-AF65-F5344CB8AC3E}">
        <p14:creationId xmlns:p14="http://schemas.microsoft.com/office/powerpoint/2010/main" val="37667415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80"/>
          <p:cNvGrpSpPr/>
          <p:nvPr/>
        </p:nvGrpSpPr>
        <p:grpSpPr>
          <a:xfrm>
            <a:off x="2279471" y="4200795"/>
            <a:ext cx="4798994" cy="2114820"/>
            <a:chOff x="2244301" y="2561573"/>
            <a:chExt cx="6336948" cy="3109859"/>
          </a:xfrm>
        </p:grpSpPr>
        <p:grpSp>
          <p:nvGrpSpPr>
            <p:cNvPr id="82" name="Group 81"/>
            <p:cNvGrpSpPr/>
            <p:nvPr/>
          </p:nvGrpSpPr>
          <p:grpSpPr>
            <a:xfrm>
              <a:off x="2244301" y="2561573"/>
              <a:ext cx="6336948" cy="3109859"/>
              <a:chOff x="2397787" y="2155972"/>
              <a:chExt cx="6336948" cy="3109859"/>
            </a:xfrm>
          </p:grpSpPr>
          <p:sp>
            <p:nvSpPr>
              <p:cNvPr id="86" name="Oval 85"/>
              <p:cNvSpPr/>
              <p:nvPr/>
            </p:nvSpPr>
            <p:spPr>
              <a:xfrm>
                <a:off x="2397787" y="2155972"/>
                <a:ext cx="3080108" cy="3059497"/>
              </a:xfrm>
              <a:prstGeom prst="ellipse">
                <a:avLst/>
              </a:prstGeom>
            </p:spPr>
            <p:style>
              <a:lnRef idx="1">
                <a:schemeClr val="accent1"/>
              </a:lnRef>
              <a:fillRef idx="3">
                <a:schemeClr val="accent1"/>
              </a:fillRef>
              <a:effectRef idx="2">
                <a:schemeClr val="accent1"/>
              </a:effectRef>
              <a:fontRef idx="minor">
                <a:schemeClr val="lt1"/>
              </a:fontRef>
            </p:style>
            <p:txBody>
              <a:bodyPr rtlCol="0" anchor="t"/>
              <a:lstStyle/>
              <a:p>
                <a:pPr algn="ctr"/>
                <a:endParaRPr lang="nl-BE" sz="1400" dirty="0">
                  <a:solidFill>
                    <a:prstClr val="white"/>
                  </a:solidFill>
                </a:endParaRPr>
              </a:p>
            </p:txBody>
          </p:sp>
          <p:grpSp>
            <p:nvGrpSpPr>
              <p:cNvPr id="87" name="Group 86"/>
              <p:cNvGrpSpPr>
                <a:grpSpLocks noChangeAspect="1"/>
              </p:cNvGrpSpPr>
              <p:nvPr/>
            </p:nvGrpSpPr>
            <p:grpSpPr>
              <a:xfrm>
                <a:off x="2704322" y="2608309"/>
                <a:ext cx="2603659" cy="2102954"/>
                <a:chOff x="1536504" y="1232755"/>
                <a:chExt cx="5915816" cy="4778164"/>
              </a:xfrm>
            </p:grpSpPr>
            <p:sp>
              <p:nvSpPr>
                <p:cNvPr id="100" name="Oval 99"/>
                <p:cNvSpPr/>
                <p:nvPr/>
              </p:nvSpPr>
              <p:spPr>
                <a:xfrm>
                  <a:off x="2051720" y="1556791"/>
                  <a:ext cx="4536504" cy="4380731"/>
                </a:xfrm>
                <a:prstGeom prst="ellipse">
                  <a:avLst/>
                </a:prstGeom>
                <a:noFill/>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600" b="1" dirty="0">
                      <a:solidFill>
                        <a:srgbClr val="0D4E87"/>
                      </a:solidFill>
                      <a:latin typeface="Arial" panose="020B0604020202020204" pitchFamily="34" charset="0"/>
                      <a:cs typeface="Arial" panose="020B0604020202020204" pitchFamily="34" charset="0"/>
                    </a:rPr>
                    <a:t>Core team tasks</a:t>
                  </a:r>
                </a:p>
              </p:txBody>
            </p:sp>
            <p:sp>
              <p:nvSpPr>
                <p:cNvPr id="101" name="7-Point Star 100"/>
                <p:cNvSpPr/>
                <p:nvPr/>
              </p:nvSpPr>
              <p:spPr>
                <a:xfrm>
                  <a:off x="1888861" y="1556792"/>
                  <a:ext cx="5059403" cy="4107598"/>
                </a:xfrm>
                <a:prstGeom prst="star7">
                  <a:avLst>
                    <a:gd name="adj" fmla="val 21029"/>
                    <a:gd name="hf" fmla="val 102572"/>
                    <a:gd name="vf" fmla="val 105210"/>
                  </a:avLst>
                </a:prstGeom>
                <a:solidFill>
                  <a:srgbClr val="0D4E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600" b="1">
                    <a:solidFill>
                      <a:srgbClr val="FFFFFF"/>
                    </a:solidFill>
                    <a:latin typeface="Arial" panose="020B0604020202020204" pitchFamily="34" charset="0"/>
                    <a:cs typeface="Arial" panose="020B0604020202020204" pitchFamily="34" charset="0"/>
                  </a:endParaRPr>
                </a:p>
              </p:txBody>
            </p:sp>
            <p:sp>
              <p:nvSpPr>
                <p:cNvPr id="102" name="Oval 101"/>
                <p:cNvSpPr/>
                <p:nvPr/>
              </p:nvSpPr>
              <p:spPr>
                <a:xfrm>
                  <a:off x="1536504" y="2098180"/>
                  <a:ext cx="1440160" cy="648072"/>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600" b="1" dirty="0">
                      <a:solidFill>
                        <a:srgbClr val="FFFFFF"/>
                      </a:solidFill>
                      <a:latin typeface="Arial" panose="020B0604020202020204" pitchFamily="34" charset="0"/>
                      <a:cs typeface="Arial" panose="020B0604020202020204" pitchFamily="34" charset="0"/>
                    </a:rPr>
                    <a:t>...</a:t>
                  </a:r>
                </a:p>
              </p:txBody>
            </p:sp>
            <p:sp>
              <p:nvSpPr>
                <p:cNvPr id="103" name="Oval 102"/>
                <p:cNvSpPr/>
                <p:nvPr/>
              </p:nvSpPr>
              <p:spPr>
                <a:xfrm>
                  <a:off x="1536504" y="3897052"/>
                  <a:ext cx="1440160" cy="648072"/>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600" b="1" dirty="0">
                      <a:solidFill>
                        <a:srgbClr val="FFFFFF"/>
                      </a:solidFill>
                      <a:latin typeface="Arial" panose="020B0604020202020204" pitchFamily="34" charset="0"/>
                      <a:cs typeface="Arial" panose="020B0604020202020204" pitchFamily="34" charset="0"/>
                    </a:rPr>
                    <a:t>...</a:t>
                  </a:r>
                </a:p>
              </p:txBody>
            </p:sp>
            <p:sp>
              <p:nvSpPr>
                <p:cNvPr id="104" name="Oval 103"/>
                <p:cNvSpPr/>
                <p:nvPr/>
              </p:nvSpPr>
              <p:spPr>
                <a:xfrm>
                  <a:off x="4682008" y="5100448"/>
                  <a:ext cx="1728192" cy="837075"/>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600" b="1" dirty="0">
                      <a:solidFill>
                        <a:srgbClr val="FFFFFF"/>
                      </a:solidFill>
                      <a:latin typeface="Arial" panose="020B0604020202020204" pitchFamily="34" charset="0"/>
                      <a:cs typeface="Arial" panose="020B0604020202020204" pitchFamily="34" charset="0"/>
                    </a:rPr>
                    <a:t>...</a:t>
                  </a:r>
                </a:p>
              </p:txBody>
            </p:sp>
            <p:sp>
              <p:nvSpPr>
                <p:cNvPr id="105" name="Oval 104"/>
                <p:cNvSpPr/>
                <p:nvPr/>
              </p:nvSpPr>
              <p:spPr>
                <a:xfrm>
                  <a:off x="5941804" y="3795193"/>
                  <a:ext cx="1510516" cy="837075"/>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600" b="1" dirty="0">
                      <a:solidFill>
                        <a:srgbClr val="FFFFFF"/>
                      </a:solidFill>
                      <a:latin typeface="Arial" panose="020B0604020202020204" pitchFamily="34" charset="0"/>
                      <a:cs typeface="Arial" panose="020B0604020202020204" pitchFamily="34" charset="0"/>
                    </a:rPr>
                    <a:t>...</a:t>
                  </a:r>
                </a:p>
              </p:txBody>
            </p:sp>
            <p:sp>
              <p:nvSpPr>
                <p:cNvPr id="106" name="Oval 105"/>
                <p:cNvSpPr/>
                <p:nvPr/>
              </p:nvSpPr>
              <p:spPr>
                <a:xfrm>
                  <a:off x="5480907" y="2169471"/>
                  <a:ext cx="1418082" cy="723135"/>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600" b="1" dirty="0">
                      <a:solidFill>
                        <a:srgbClr val="FFFFFF"/>
                      </a:solidFill>
                      <a:latin typeface="Arial" panose="020B0604020202020204" pitchFamily="34" charset="0"/>
                      <a:cs typeface="Arial" panose="020B0604020202020204" pitchFamily="34" charset="0"/>
                    </a:rPr>
                    <a:t>...</a:t>
                  </a:r>
                </a:p>
              </p:txBody>
            </p:sp>
            <p:sp>
              <p:nvSpPr>
                <p:cNvPr id="107" name="Oval 106"/>
                <p:cNvSpPr/>
                <p:nvPr/>
              </p:nvSpPr>
              <p:spPr>
                <a:xfrm>
                  <a:off x="3715590" y="1232755"/>
                  <a:ext cx="1440160" cy="648072"/>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600" b="1" dirty="0">
                      <a:solidFill>
                        <a:srgbClr val="FFFFFF"/>
                      </a:solidFill>
                      <a:latin typeface="Arial" panose="020B0604020202020204" pitchFamily="34" charset="0"/>
                      <a:cs typeface="Arial" panose="020B0604020202020204" pitchFamily="34" charset="0"/>
                    </a:rPr>
                    <a:t>Planning</a:t>
                  </a:r>
                </a:p>
              </p:txBody>
            </p:sp>
            <p:sp>
              <p:nvSpPr>
                <p:cNvPr id="108" name="Oval 107"/>
                <p:cNvSpPr/>
                <p:nvPr/>
              </p:nvSpPr>
              <p:spPr>
                <a:xfrm>
                  <a:off x="2411760" y="5173844"/>
                  <a:ext cx="1728192" cy="837075"/>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400" b="1" dirty="0">
                      <a:solidFill>
                        <a:srgbClr val="FFFFFF"/>
                      </a:solidFill>
                      <a:latin typeface="Arial" panose="020B0604020202020204" pitchFamily="34" charset="0"/>
                      <a:cs typeface="Arial" panose="020B0604020202020204" pitchFamily="34" charset="0"/>
                    </a:rPr>
                    <a:t>...</a:t>
                  </a:r>
                </a:p>
              </p:txBody>
            </p:sp>
            <p:sp>
              <p:nvSpPr>
                <p:cNvPr id="109" name="Oval 108"/>
                <p:cNvSpPr/>
                <p:nvPr/>
              </p:nvSpPr>
              <p:spPr>
                <a:xfrm>
                  <a:off x="3386737" y="2746252"/>
                  <a:ext cx="2094170" cy="1986374"/>
                </a:xfrm>
                <a:prstGeom prst="ellipse">
                  <a:avLst/>
                </a:prstGeom>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600" b="1" dirty="0">
                      <a:solidFill>
                        <a:srgbClr val="0D4E91"/>
                      </a:solidFill>
                      <a:latin typeface="Arial" panose="020B0604020202020204" pitchFamily="34" charset="0"/>
                      <a:cs typeface="Arial" panose="020B0604020202020204" pitchFamily="34" charset="0"/>
                    </a:rPr>
                    <a:t>Kerntaken</a:t>
                  </a:r>
                </a:p>
              </p:txBody>
            </p:sp>
          </p:grpSp>
          <p:sp>
            <p:nvSpPr>
              <p:cNvPr id="88" name="Oval 87"/>
              <p:cNvSpPr/>
              <p:nvPr/>
            </p:nvSpPr>
            <p:spPr>
              <a:xfrm>
                <a:off x="5654627" y="2206334"/>
                <a:ext cx="3080108" cy="3059497"/>
              </a:xfrm>
              <a:prstGeom prst="ellipse">
                <a:avLst/>
              </a:prstGeom>
            </p:spPr>
            <p:style>
              <a:lnRef idx="1">
                <a:schemeClr val="accent1"/>
              </a:lnRef>
              <a:fillRef idx="3">
                <a:schemeClr val="accent1"/>
              </a:fillRef>
              <a:effectRef idx="2">
                <a:schemeClr val="accent1"/>
              </a:effectRef>
              <a:fontRef idx="minor">
                <a:schemeClr val="lt1"/>
              </a:fontRef>
            </p:style>
            <p:txBody>
              <a:bodyPr rtlCol="0" anchor="t"/>
              <a:lstStyle/>
              <a:p>
                <a:pPr algn="ctr"/>
                <a:endParaRPr lang="nl-BE" sz="1400" dirty="0">
                  <a:solidFill>
                    <a:prstClr val="white"/>
                  </a:solidFill>
                </a:endParaRPr>
              </a:p>
            </p:txBody>
          </p:sp>
          <p:grpSp>
            <p:nvGrpSpPr>
              <p:cNvPr id="89" name="Group 88"/>
              <p:cNvGrpSpPr>
                <a:grpSpLocks noChangeAspect="1"/>
              </p:cNvGrpSpPr>
              <p:nvPr/>
            </p:nvGrpSpPr>
            <p:grpSpPr>
              <a:xfrm>
                <a:off x="5961162" y="2658671"/>
                <a:ext cx="2603659" cy="2102954"/>
                <a:chOff x="1536504" y="1232755"/>
                <a:chExt cx="5915816" cy="4778164"/>
              </a:xfrm>
            </p:grpSpPr>
            <p:sp>
              <p:nvSpPr>
                <p:cNvPr id="90" name="Oval 89"/>
                <p:cNvSpPr/>
                <p:nvPr/>
              </p:nvSpPr>
              <p:spPr>
                <a:xfrm>
                  <a:off x="2051720" y="1556791"/>
                  <a:ext cx="4536504" cy="4380731"/>
                </a:xfrm>
                <a:prstGeom prst="ellipse">
                  <a:avLst/>
                </a:prstGeom>
                <a:noFill/>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600" b="1" dirty="0">
                      <a:solidFill>
                        <a:srgbClr val="0D4E87"/>
                      </a:solidFill>
                      <a:latin typeface="Arial" panose="020B0604020202020204" pitchFamily="34" charset="0"/>
                      <a:cs typeface="Arial" panose="020B0604020202020204" pitchFamily="34" charset="0"/>
                    </a:rPr>
                    <a:t>Core team tasks</a:t>
                  </a:r>
                </a:p>
              </p:txBody>
            </p:sp>
            <p:sp>
              <p:nvSpPr>
                <p:cNvPr id="91" name="7-Point Star 90"/>
                <p:cNvSpPr/>
                <p:nvPr/>
              </p:nvSpPr>
              <p:spPr>
                <a:xfrm>
                  <a:off x="1888861" y="1556792"/>
                  <a:ext cx="5059403" cy="4107598"/>
                </a:xfrm>
                <a:prstGeom prst="star7">
                  <a:avLst>
                    <a:gd name="adj" fmla="val 21029"/>
                    <a:gd name="hf" fmla="val 102572"/>
                    <a:gd name="vf" fmla="val 105210"/>
                  </a:avLst>
                </a:prstGeom>
                <a:solidFill>
                  <a:srgbClr val="0D4E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600" b="1">
                    <a:solidFill>
                      <a:srgbClr val="FFFFFF"/>
                    </a:solidFill>
                    <a:latin typeface="Arial" panose="020B0604020202020204" pitchFamily="34" charset="0"/>
                    <a:cs typeface="Arial" panose="020B0604020202020204" pitchFamily="34" charset="0"/>
                  </a:endParaRPr>
                </a:p>
              </p:txBody>
            </p:sp>
            <p:sp>
              <p:nvSpPr>
                <p:cNvPr id="92" name="Oval 91"/>
                <p:cNvSpPr/>
                <p:nvPr/>
              </p:nvSpPr>
              <p:spPr>
                <a:xfrm>
                  <a:off x="1536504" y="2098180"/>
                  <a:ext cx="1440160" cy="648072"/>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600" b="1" dirty="0">
                      <a:solidFill>
                        <a:srgbClr val="FFFFFF"/>
                      </a:solidFill>
                      <a:latin typeface="Arial" panose="020B0604020202020204" pitchFamily="34" charset="0"/>
                      <a:cs typeface="Arial" panose="020B0604020202020204" pitchFamily="34" charset="0"/>
                    </a:rPr>
                    <a:t>...</a:t>
                  </a:r>
                </a:p>
              </p:txBody>
            </p:sp>
            <p:sp>
              <p:nvSpPr>
                <p:cNvPr id="93" name="Oval 92"/>
                <p:cNvSpPr/>
                <p:nvPr/>
              </p:nvSpPr>
              <p:spPr>
                <a:xfrm>
                  <a:off x="1536504" y="3897052"/>
                  <a:ext cx="1440160" cy="648072"/>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600" b="1" dirty="0">
                      <a:solidFill>
                        <a:srgbClr val="FFFFFF"/>
                      </a:solidFill>
                      <a:latin typeface="Arial" panose="020B0604020202020204" pitchFamily="34" charset="0"/>
                      <a:cs typeface="Arial" panose="020B0604020202020204" pitchFamily="34" charset="0"/>
                    </a:rPr>
                    <a:t>...</a:t>
                  </a:r>
                </a:p>
              </p:txBody>
            </p:sp>
            <p:sp>
              <p:nvSpPr>
                <p:cNvPr id="94" name="Oval 93"/>
                <p:cNvSpPr/>
                <p:nvPr/>
              </p:nvSpPr>
              <p:spPr>
                <a:xfrm>
                  <a:off x="4682008" y="5100448"/>
                  <a:ext cx="1728192" cy="837075"/>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600" b="1" dirty="0">
                      <a:solidFill>
                        <a:srgbClr val="FFFFFF"/>
                      </a:solidFill>
                      <a:latin typeface="Arial" panose="020B0604020202020204" pitchFamily="34" charset="0"/>
                      <a:cs typeface="Arial" panose="020B0604020202020204" pitchFamily="34" charset="0"/>
                    </a:rPr>
                    <a:t>...</a:t>
                  </a:r>
                </a:p>
              </p:txBody>
            </p:sp>
            <p:sp>
              <p:nvSpPr>
                <p:cNvPr id="95" name="Oval 94"/>
                <p:cNvSpPr/>
                <p:nvPr/>
              </p:nvSpPr>
              <p:spPr>
                <a:xfrm>
                  <a:off x="5941804" y="3795193"/>
                  <a:ext cx="1510516" cy="837075"/>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600" b="1" dirty="0">
                      <a:solidFill>
                        <a:srgbClr val="FFFFFF"/>
                      </a:solidFill>
                      <a:latin typeface="Arial" panose="020B0604020202020204" pitchFamily="34" charset="0"/>
                      <a:cs typeface="Arial" panose="020B0604020202020204" pitchFamily="34" charset="0"/>
                    </a:rPr>
                    <a:t>...</a:t>
                  </a:r>
                </a:p>
              </p:txBody>
            </p:sp>
            <p:sp>
              <p:nvSpPr>
                <p:cNvPr id="96" name="Oval 95"/>
                <p:cNvSpPr/>
                <p:nvPr/>
              </p:nvSpPr>
              <p:spPr>
                <a:xfrm>
                  <a:off x="5480907" y="2169471"/>
                  <a:ext cx="1418082" cy="723135"/>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600" b="1" dirty="0">
                      <a:solidFill>
                        <a:srgbClr val="FFFFFF"/>
                      </a:solidFill>
                      <a:latin typeface="Arial" panose="020B0604020202020204" pitchFamily="34" charset="0"/>
                      <a:cs typeface="Arial" panose="020B0604020202020204" pitchFamily="34" charset="0"/>
                    </a:rPr>
                    <a:t>...</a:t>
                  </a:r>
                </a:p>
              </p:txBody>
            </p:sp>
            <p:sp>
              <p:nvSpPr>
                <p:cNvPr id="97" name="Oval 96"/>
                <p:cNvSpPr/>
                <p:nvPr/>
              </p:nvSpPr>
              <p:spPr>
                <a:xfrm>
                  <a:off x="3715590" y="1232755"/>
                  <a:ext cx="1440160" cy="648072"/>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600" b="1" dirty="0">
                      <a:solidFill>
                        <a:srgbClr val="FFFFFF"/>
                      </a:solidFill>
                      <a:latin typeface="Arial" panose="020B0604020202020204" pitchFamily="34" charset="0"/>
                      <a:cs typeface="Arial" panose="020B0604020202020204" pitchFamily="34" charset="0"/>
                    </a:rPr>
                    <a:t>...</a:t>
                  </a:r>
                </a:p>
              </p:txBody>
            </p:sp>
            <p:sp>
              <p:nvSpPr>
                <p:cNvPr id="98" name="Oval 97"/>
                <p:cNvSpPr/>
                <p:nvPr/>
              </p:nvSpPr>
              <p:spPr>
                <a:xfrm>
                  <a:off x="2411760" y="5173844"/>
                  <a:ext cx="1728192" cy="837075"/>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400" b="1" dirty="0">
                      <a:solidFill>
                        <a:srgbClr val="FFFFFF"/>
                      </a:solidFill>
                      <a:latin typeface="Arial" panose="020B0604020202020204" pitchFamily="34" charset="0"/>
                      <a:cs typeface="Arial" panose="020B0604020202020204" pitchFamily="34" charset="0"/>
                    </a:rPr>
                    <a:t>...</a:t>
                  </a:r>
                </a:p>
              </p:txBody>
            </p:sp>
            <p:sp>
              <p:nvSpPr>
                <p:cNvPr id="99" name="Oval 98"/>
                <p:cNvSpPr/>
                <p:nvPr/>
              </p:nvSpPr>
              <p:spPr>
                <a:xfrm>
                  <a:off x="3386737" y="2746252"/>
                  <a:ext cx="2094170" cy="1986374"/>
                </a:xfrm>
                <a:prstGeom prst="ellipse">
                  <a:avLst/>
                </a:prstGeom>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600" b="1" dirty="0">
                      <a:solidFill>
                        <a:srgbClr val="0D4E91"/>
                      </a:solidFill>
                      <a:latin typeface="Arial" panose="020B0604020202020204" pitchFamily="34" charset="0"/>
                      <a:cs typeface="Arial" panose="020B0604020202020204" pitchFamily="34" charset="0"/>
                    </a:rPr>
                    <a:t>Kerntaken</a:t>
                  </a:r>
                </a:p>
              </p:txBody>
            </p:sp>
          </p:grpSp>
        </p:grpSp>
        <p:sp>
          <p:nvSpPr>
            <p:cNvPr id="83" name="Oval 82"/>
            <p:cNvSpPr/>
            <p:nvPr/>
          </p:nvSpPr>
          <p:spPr>
            <a:xfrm>
              <a:off x="3339060" y="2779795"/>
              <a:ext cx="944124" cy="655953"/>
            </a:xfrm>
            <a:prstGeom prst="ellipse">
              <a:avLst/>
            </a:prstGeom>
            <a:noFill/>
            <a:ln w="57150">
              <a:solidFill>
                <a:srgbClr val="3A3A3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sz="1600">
                <a:solidFill>
                  <a:srgbClr val="FFFFFF"/>
                </a:solidFill>
              </a:endParaRPr>
            </a:p>
          </p:txBody>
        </p:sp>
        <p:cxnSp>
          <p:nvCxnSpPr>
            <p:cNvPr id="84" name="Curved Connector 83"/>
            <p:cNvCxnSpPr>
              <a:stCxn id="85" idx="0"/>
              <a:endCxn id="83" idx="1"/>
            </p:cNvCxnSpPr>
            <p:nvPr/>
          </p:nvCxnSpPr>
          <p:spPr>
            <a:xfrm rot="16200000" flipH="1" flipV="1">
              <a:off x="5202725" y="1035286"/>
              <a:ext cx="115169" cy="3565971"/>
            </a:xfrm>
            <a:prstGeom prst="curvedConnector3">
              <a:avLst>
                <a:gd name="adj1" fmla="val -198491"/>
              </a:avLst>
            </a:prstGeom>
            <a:noFill/>
            <a:ln w="57150">
              <a:solidFill>
                <a:srgbClr val="3A3A3A"/>
              </a:solidFill>
            </a:ln>
          </p:spPr>
          <p:style>
            <a:lnRef idx="2">
              <a:schemeClr val="accent6">
                <a:shade val="50000"/>
              </a:schemeClr>
            </a:lnRef>
            <a:fillRef idx="1">
              <a:schemeClr val="accent6"/>
            </a:fillRef>
            <a:effectRef idx="0">
              <a:schemeClr val="accent6"/>
            </a:effectRef>
            <a:fontRef idx="minor">
              <a:schemeClr val="lt1"/>
            </a:fontRef>
          </p:style>
        </p:cxnSp>
        <p:sp>
          <p:nvSpPr>
            <p:cNvPr id="85" name="Oval 84"/>
            <p:cNvSpPr/>
            <p:nvPr/>
          </p:nvSpPr>
          <p:spPr>
            <a:xfrm>
              <a:off x="6571233" y="2760688"/>
              <a:ext cx="944124" cy="655953"/>
            </a:xfrm>
            <a:prstGeom prst="ellipse">
              <a:avLst/>
            </a:prstGeom>
            <a:noFill/>
            <a:ln w="57150">
              <a:solidFill>
                <a:srgbClr val="3A3A3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sz="1600">
                <a:solidFill>
                  <a:srgbClr val="FFFFFF"/>
                </a:solidFill>
              </a:endParaRPr>
            </a:p>
          </p:txBody>
        </p:sp>
      </p:grpSp>
      <p:sp>
        <p:nvSpPr>
          <p:cNvPr id="31" name="Rounded Rectangle 30"/>
          <p:cNvSpPr/>
          <p:nvPr/>
        </p:nvSpPr>
        <p:spPr>
          <a:xfrm>
            <a:off x="591667" y="4462363"/>
            <a:ext cx="1138229" cy="1487172"/>
          </a:xfrm>
          <a:prstGeom prst="roundRect">
            <a:avLst/>
          </a:prstGeom>
          <a:ln>
            <a:headEnd/>
            <a:tailEnd/>
          </a:ln>
        </p:spPr>
        <p:style>
          <a:lnRef idx="2">
            <a:schemeClr val="accent1"/>
          </a:lnRef>
          <a:fillRef idx="1">
            <a:schemeClr val="lt1"/>
          </a:fillRef>
          <a:effectRef idx="0">
            <a:schemeClr val="accent1"/>
          </a:effectRef>
          <a:fontRef idx="minor">
            <a:schemeClr val="dk1"/>
          </a:fontRef>
        </p:style>
        <p:txBody>
          <a:bodyPr lIns="0" tIns="0" rIns="0" bIns="0" anchor="t" anchorCtr="1"/>
          <a:lstStyle/>
          <a:p>
            <a:pPr algn="ctr"/>
            <a:r>
              <a:rPr lang="en-US" sz="1400" b="1" dirty="0">
                <a:solidFill>
                  <a:srgbClr val="0D4E91"/>
                </a:solidFill>
                <a:latin typeface="Arial" pitchFamily="34" charset="0"/>
                <a:cs typeface="Arial" pitchFamily="34" charset="0"/>
              </a:rPr>
              <a:t>O-team</a:t>
            </a:r>
          </a:p>
        </p:txBody>
      </p:sp>
      <p:sp>
        <p:nvSpPr>
          <p:cNvPr id="33" name="Oval 32"/>
          <p:cNvSpPr/>
          <p:nvPr/>
        </p:nvSpPr>
        <p:spPr>
          <a:xfrm>
            <a:off x="664504" y="5187497"/>
            <a:ext cx="944124" cy="655953"/>
          </a:xfrm>
          <a:prstGeom prst="ellipse">
            <a:avLst/>
          </a:prstGeom>
          <a:noFill/>
          <a:ln w="57150">
            <a:solidFill>
              <a:srgbClr val="3A3A3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solidFill>
                <a:srgbClr val="FFFFFF"/>
              </a:solidFill>
            </a:endParaRPr>
          </a:p>
        </p:txBody>
      </p:sp>
      <p:cxnSp>
        <p:nvCxnSpPr>
          <p:cNvPr id="35" name="Curved Connector 34"/>
          <p:cNvCxnSpPr>
            <a:stCxn id="83" idx="1"/>
          </p:cNvCxnSpPr>
          <p:nvPr/>
        </p:nvCxnSpPr>
        <p:spPr>
          <a:xfrm rot="16200000" flipH="1" flipV="1">
            <a:off x="1843626" y="4134466"/>
            <a:ext cx="1089565" cy="1649671"/>
          </a:xfrm>
          <a:prstGeom prst="curvedConnector4">
            <a:avLst>
              <a:gd name="adj1" fmla="val -20981"/>
              <a:gd name="adj2" fmla="val 53174"/>
            </a:avLst>
          </a:prstGeom>
          <a:noFill/>
          <a:ln w="57150">
            <a:solidFill>
              <a:srgbClr val="3A3A3A"/>
            </a:solidFill>
          </a:ln>
        </p:spPr>
        <p:style>
          <a:lnRef idx="2">
            <a:schemeClr val="accent6">
              <a:shade val="50000"/>
            </a:schemeClr>
          </a:lnRef>
          <a:fillRef idx="1">
            <a:schemeClr val="accent6"/>
          </a:fillRef>
          <a:effectRef idx="0">
            <a:schemeClr val="accent6"/>
          </a:effectRef>
          <a:fontRef idx="minor">
            <a:schemeClr val="lt1"/>
          </a:fontRef>
        </p:style>
      </p:cxnSp>
      <p:sp>
        <p:nvSpPr>
          <p:cNvPr id="2" name="Title 1"/>
          <p:cNvSpPr>
            <a:spLocks noGrp="1"/>
          </p:cNvSpPr>
          <p:nvPr>
            <p:ph type="title"/>
          </p:nvPr>
        </p:nvSpPr>
        <p:spPr/>
        <p:txBody>
          <a:bodyPr>
            <a:normAutofit/>
          </a:bodyPr>
          <a:lstStyle/>
          <a:p>
            <a:r>
              <a:rPr lang="nl-BE" dirty="0"/>
              <a:t>Mogelijke werkvormen</a:t>
            </a:r>
          </a:p>
        </p:txBody>
      </p:sp>
      <p:sp>
        <p:nvSpPr>
          <p:cNvPr id="4" name="Slide Number Placeholder 3"/>
          <p:cNvSpPr>
            <a:spLocks noGrp="1"/>
          </p:cNvSpPr>
          <p:nvPr>
            <p:ph type="sldNum" sz="quarter" idx="4"/>
          </p:nvPr>
        </p:nvSpPr>
        <p:spPr/>
        <p:txBody>
          <a:bodyPr/>
          <a:lstStyle/>
          <a:p>
            <a:fld id="{9331019C-3939-5F43-B75D-CFD4E736BA37}" type="slidenum">
              <a:rPr lang="nl-NL" smtClean="0"/>
              <a:pPr/>
              <a:t>57</a:t>
            </a:fld>
            <a:endParaRPr lang="nl-NL"/>
          </a:p>
        </p:txBody>
      </p:sp>
      <p:grpSp>
        <p:nvGrpSpPr>
          <p:cNvPr id="36" name="Group 35"/>
          <p:cNvGrpSpPr/>
          <p:nvPr/>
        </p:nvGrpSpPr>
        <p:grpSpPr>
          <a:xfrm>
            <a:off x="2261586" y="1637638"/>
            <a:ext cx="4798994" cy="2114820"/>
            <a:chOff x="2244301" y="2561573"/>
            <a:chExt cx="6336948" cy="3109859"/>
          </a:xfrm>
        </p:grpSpPr>
        <p:grpSp>
          <p:nvGrpSpPr>
            <p:cNvPr id="51" name="Group 50"/>
            <p:cNvGrpSpPr/>
            <p:nvPr/>
          </p:nvGrpSpPr>
          <p:grpSpPr>
            <a:xfrm>
              <a:off x="2244301" y="2561573"/>
              <a:ext cx="6336948" cy="3109859"/>
              <a:chOff x="2397787" y="2155972"/>
              <a:chExt cx="6336948" cy="3109859"/>
            </a:xfrm>
          </p:grpSpPr>
          <p:sp>
            <p:nvSpPr>
              <p:cNvPr id="56" name="Oval 55"/>
              <p:cNvSpPr/>
              <p:nvPr/>
            </p:nvSpPr>
            <p:spPr>
              <a:xfrm>
                <a:off x="2397787" y="2155972"/>
                <a:ext cx="3080108" cy="3059497"/>
              </a:xfrm>
              <a:prstGeom prst="ellipse">
                <a:avLst/>
              </a:prstGeom>
            </p:spPr>
            <p:style>
              <a:lnRef idx="1">
                <a:schemeClr val="accent1"/>
              </a:lnRef>
              <a:fillRef idx="3">
                <a:schemeClr val="accent1"/>
              </a:fillRef>
              <a:effectRef idx="2">
                <a:schemeClr val="accent1"/>
              </a:effectRef>
              <a:fontRef idx="minor">
                <a:schemeClr val="lt1"/>
              </a:fontRef>
            </p:style>
            <p:txBody>
              <a:bodyPr rtlCol="0" anchor="t"/>
              <a:lstStyle/>
              <a:p>
                <a:pPr algn="ctr"/>
                <a:endParaRPr lang="nl-BE" sz="1400" dirty="0">
                  <a:solidFill>
                    <a:prstClr val="white"/>
                  </a:solidFill>
                </a:endParaRPr>
              </a:p>
            </p:txBody>
          </p:sp>
          <p:grpSp>
            <p:nvGrpSpPr>
              <p:cNvPr id="58" name="Group 57"/>
              <p:cNvGrpSpPr>
                <a:grpSpLocks noChangeAspect="1"/>
              </p:cNvGrpSpPr>
              <p:nvPr/>
            </p:nvGrpSpPr>
            <p:grpSpPr>
              <a:xfrm>
                <a:off x="2704322" y="2608309"/>
                <a:ext cx="2603659" cy="2102954"/>
                <a:chOff x="1536504" y="1232755"/>
                <a:chExt cx="5915816" cy="4778164"/>
              </a:xfrm>
            </p:grpSpPr>
            <p:sp>
              <p:nvSpPr>
                <p:cNvPr id="71" name="Oval 70"/>
                <p:cNvSpPr/>
                <p:nvPr/>
              </p:nvSpPr>
              <p:spPr>
                <a:xfrm>
                  <a:off x="2051720" y="1556791"/>
                  <a:ext cx="4536504" cy="4380731"/>
                </a:xfrm>
                <a:prstGeom prst="ellipse">
                  <a:avLst/>
                </a:prstGeom>
                <a:noFill/>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600" b="1" dirty="0">
                      <a:solidFill>
                        <a:srgbClr val="0D4E87"/>
                      </a:solidFill>
                      <a:latin typeface="Arial" panose="020B0604020202020204" pitchFamily="34" charset="0"/>
                      <a:cs typeface="Arial" panose="020B0604020202020204" pitchFamily="34" charset="0"/>
                    </a:rPr>
                    <a:t>Core team tasks</a:t>
                  </a:r>
                </a:p>
              </p:txBody>
            </p:sp>
            <p:sp>
              <p:nvSpPr>
                <p:cNvPr id="72" name="7-Point Star 71"/>
                <p:cNvSpPr/>
                <p:nvPr/>
              </p:nvSpPr>
              <p:spPr>
                <a:xfrm>
                  <a:off x="1888861" y="1556792"/>
                  <a:ext cx="5059403" cy="4107598"/>
                </a:xfrm>
                <a:prstGeom prst="star7">
                  <a:avLst>
                    <a:gd name="adj" fmla="val 21029"/>
                    <a:gd name="hf" fmla="val 102572"/>
                    <a:gd name="vf" fmla="val 105210"/>
                  </a:avLst>
                </a:prstGeom>
                <a:solidFill>
                  <a:srgbClr val="0D4E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600" b="1">
                    <a:solidFill>
                      <a:srgbClr val="FFFFFF"/>
                    </a:solidFill>
                    <a:latin typeface="Arial" panose="020B0604020202020204" pitchFamily="34" charset="0"/>
                    <a:cs typeface="Arial" panose="020B0604020202020204" pitchFamily="34" charset="0"/>
                  </a:endParaRPr>
                </a:p>
              </p:txBody>
            </p:sp>
            <p:sp>
              <p:nvSpPr>
                <p:cNvPr id="73" name="Oval 72"/>
                <p:cNvSpPr/>
                <p:nvPr/>
              </p:nvSpPr>
              <p:spPr>
                <a:xfrm>
                  <a:off x="1536504" y="2098180"/>
                  <a:ext cx="1440160" cy="648072"/>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600" b="1" dirty="0">
                      <a:solidFill>
                        <a:srgbClr val="FFFFFF"/>
                      </a:solidFill>
                      <a:latin typeface="Arial" panose="020B0604020202020204" pitchFamily="34" charset="0"/>
                      <a:cs typeface="Arial" panose="020B0604020202020204" pitchFamily="34" charset="0"/>
                    </a:rPr>
                    <a:t>...</a:t>
                  </a:r>
                </a:p>
              </p:txBody>
            </p:sp>
            <p:sp>
              <p:nvSpPr>
                <p:cNvPr id="74" name="Oval 73"/>
                <p:cNvSpPr/>
                <p:nvPr/>
              </p:nvSpPr>
              <p:spPr>
                <a:xfrm>
                  <a:off x="1536504" y="3897052"/>
                  <a:ext cx="1440160" cy="648072"/>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600" b="1" dirty="0">
                      <a:solidFill>
                        <a:srgbClr val="FFFFFF"/>
                      </a:solidFill>
                      <a:latin typeface="Arial" panose="020B0604020202020204" pitchFamily="34" charset="0"/>
                      <a:cs typeface="Arial" panose="020B0604020202020204" pitchFamily="34" charset="0"/>
                    </a:rPr>
                    <a:t>...</a:t>
                  </a:r>
                </a:p>
              </p:txBody>
            </p:sp>
            <p:sp>
              <p:nvSpPr>
                <p:cNvPr id="75" name="Oval 74"/>
                <p:cNvSpPr/>
                <p:nvPr/>
              </p:nvSpPr>
              <p:spPr>
                <a:xfrm>
                  <a:off x="4682008" y="5100448"/>
                  <a:ext cx="1728192" cy="837075"/>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600" b="1" dirty="0">
                      <a:solidFill>
                        <a:srgbClr val="FFFFFF"/>
                      </a:solidFill>
                      <a:latin typeface="Arial" panose="020B0604020202020204" pitchFamily="34" charset="0"/>
                      <a:cs typeface="Arial" panose="020B0604020202020204" pitchFamily="34" charset="0"/>
                    </a:rPr>
                    <a:t>...</a:t>
                  </a:r>
                </a:p>
              </p:txBody>
            </p:sp>
            <p:sp>
              <p:nvSpPr>
                <p:cNvPr id="76" name="Oval 75"/>
                <p:cNvSpPr/>
                <p:nvPr/>
              </p:nvSpPr>
              <p:spPr>
                <a:xfrm>
                  <a:off x="5941804" y="3795193"/>
                  <a:ext cx="1510516" cy="837075"/>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600" b="1" dirty="0">
                      <a:solidFill>
                        <a:srgbClr val="FFFFFF"/>
                      </a:solidFill>
                      <a:latin typeface="Arial" panose="020B0604020202020204" pitchFamily="34" charset="0"/>
                      <a:cs typeface="Arial" panose="020B0604020202020204" pitchFamily="34" charset="0"/>
                    </a:rPr>
                    <a:t>...</a:t>
                  </a:r>
                </a:p>
              </p:txBody>
            </p:sp>
            <p:sp>
              <p:nvSpPr>
                <p:cNvPr id="77" name="Oval 76"/>
                <p:cNvSpPr/>
                <p:nvPr/>
              </p:nvSpPr>
              <p:spPr>
                <a:xfrm>
                  <a:off x="5480907" y="2169471"/>
                  <a:ext cx="1418082" cy="723135"/>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600" b="1" dirty="0">
                      <a:solidFill>
                        <a:srgbClr val="FFFFFF"/>
                      </a:solidFill>
                      <a:latin typeface="Arial" panose="020B0604020202020204" pitchFamily="34" charset="0"/>
                      <a:cs typeface="Arial" panose="020B0604020202020204" pitchFamily="34" charset="0"/>
                    </a:rPr>
                    <a:t>...</a:t>
                  </a:r>
                </a:p>
              </p:txBody>
            </p:sp>
            <p:sp>
              <p:nvSpPr>
                <p:cNvPr id="78" name="Oval 77"/>
                <p:cNvSpPr/>
                <p:nvPr/>
              </p:nvSpPr>
              <p:spPr>
                <a:xfrm>
                  <a:off x="3715590" y="1232755"/>
                  <a:ext cx="1440160" cy="648072"/>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600" b="1" dirty="0">
                      <a:solidFill>
                        <a:srgbClr val="FFFFFF"/>
                      </a:solidFill>
                      <a:latin typeface="Arial" panose="020B0604020202020204" pitchFamily="34" charset="0"/>
                      <a:cs typeface="Arial" panose="020B0604020202020204" pitchFamily="34" charset="0"/>
                    </a:rPr>
                    <a:t>Planning</a:t>
                  </a:r>
                </a:p>
              </p:txBody>
            </p:sp>
            <p:sp>
              <p:nvSpPr>
                <p:cNvPr id="79" name="Oval 78"/>
                <p:cNvSpPr/>
                <p:nvPr/>
              </p:nvSpPr>
              <p:spPr>
                <a:xfrm>
                  <a:off x="2411760" y="5173844"/>
                  <a:ext cx="1728192" cy="837075"/>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400" b="1" dirty="0">
                      <a:solidFill>
                        <a:srgbClr val="FFFFFF"/>
                      </a:solidFill>
                      <a:latin typeface="Arial" panose="020B0604020202020204" pitchFamily="34" charset="0"/>
                      <a:cs typeface="Arial" panose="020B0604020202020204" pitchFamily="34" charset="0"/>
                    </a:rPr>
                    <a:t>...</a:t>
                  </a:r>
                </a:p>
              </p:txBody>
            </p:sp>
            <p:sp>
              <p:nvSpPr>
                <p:cNvPr id="80" name="Oval 79"/>
                <p:cNvSpPr/>
                <p:nvPr/>
              </p:nvSpPr>
              <p:spPr>
                <a:xfrm>
                  <a:off x="3386737" y="2746252"/>
                  <a:ext cx="2094170" cy="1986374"/>
                </a:xfrm>
                <a:prstGeom prst="ellipse">
                  <a:avLst/>
                </a:prstGeom>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600" b="1" dirty="0">
                      <a:solidFill>
                        <a:srgbClr val="0D4E91"/>
                      </a:solidFill>
                      <a:latin typeface="Arial" panose="020B0604020202020204" pitchFamily="34" charset="0"/>
                      <a:cs typeface="Arial" panose="020B0604020202020204" pitchFamily="34" charset="0"/>
                    </a:rPr>
                    <a:t>Kerntaken</a:t>
                  </a:r>
                </a:p>
              </p:txBody>
            </p:sp>
          </p:grpSp>
          <p:sp>
            <p:nvSpPr>
              <p:cNvPr id="59" name="Oval 58"/>
              <p:cNvSpPr/>
              <p:nvPr/>
            </p:nvSpPr>
            <p:spPr>
              <a:xfrm>
                <a:off x="5654627" y="2206334"/>
                <a:ext cx="3080108" cy="3059497"/>
              </a:xfrm>
              <a:prstGeom prst="ellipse">
                <a:avLst/>
              </a:prstGeom>
            </p:spPr>
            <p:style>
              <a:lnRef idx="1">
                <a:schemeClr val="accent1"/>
              </a:lnRef>
              <a:fillRef idx="3">
                <a:schemeClr val="accent1"/>
              </a:fillRef>
              <a:effectRef idx="2">
                <a:schemeClr val="accent1"/>
              </a:effectRef>
              <a:fontRef idx="minor">
                <a:schemeClr val="lt1"/>
              </a:fontRef>
            </p:style>
            <p:txBody>
              <a:bodyPr rtlCol="0" anchor="t"/>
              <a:lstStyle/>
              <a:p>
                <a:pPr algn="ctr"/>
                <a:endParaRPr lang="nl-BE" sz="1400" dirty="0">
                  <a:solidFill>
                    <a:prstClr val="white"/>
                  </a:solidFill>
                </a:endParaRPr>
              </a:p>
            </p:txBody>
          </p:sp>
          <p:grpSp>
            <p:nvGrpSpPr>
              <p:cNvPr id="60" name="Group 59"/>
              <p:cNvGrpSpPr>
                <a:grpSpLocks noChangeAspect="1"/>
              </p:cNvGrpSpPr>
              <p:nvPr/>
            </p:nvGrpSpPr>
            <p:grpSpPr>
              <a:xfrm>
                <a:off x="5961162" y="2658671"/>
                <a:ext cx="2603659" cy="2102954"/>
                <a:chOff x="1536504" y="1232755"/>
                <a:chExt cx="5915816" cy="4778164"/>
              </a:xfrm>
            </p:grpSpPr>
            <p:sp>
              <p:nvSpPr>
                <p:cNvPr id="61" name="Oval 60"/>
                <p:cNvSpPr/>
                <p:nvPr/>
              </p:nvSpPr>
              <p:spPr>
                <a:xfrm>
                  <a:off x="2051720" y="1556791"/>
                  <a:ext cx="4536504" cy="4380731"/>
                </a:xfrm>
                <a:prstGeom prst="ellipse">
                  <a:avLst/>
                </a:prstGeom>
                <a:noFill/>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600" b="1" dirty="0">
                      <a:solidFill>
                        <a:srgbClr val="0D4E87"/>
                      </a:solidFill>
                      <a:latin typeface="Arial" panose="020B0604020202020204" pitchFamily="34" charset="0"/>
                      <a:cs typeface="Arial" panose="020B0604020202020204" pitchFamily="34" charset="0"/>
                    </a:rPr>
                    <a:t>Core team tasks</a:t>
                  </a:r>
                </a:p>
              </p:txBody>
            </p:sp>
            <p:sp>
              <p:nvSpPr>
                <p:cNvPr id="62" name="7-Point Star 61"/>
                <p:cNvSpPr/>
                <p:nvPr/>
              </p:nvSpPr>
              <p:spPr>
                <a:xfrm>
                  <a:off x="1888861" y="1556792"/>
                  <a:ext cx="5059403" cy="4107598"/>
                </a:xfrm>
                <a:prstGeom prst="star7">
                  <a:avLst>
                    <a:gd name="adj" fmla="val 21029"/>
                    <a:gd name="hf" fmla="val 102572"/>
                    <a:gd name="vf" fmla="val 105210"/>
                  </a:avLst>
                </a:prstGeom>
                <a:solidFill>
                  <a:srgbClr val="0D4E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600" b="1">
                    <a:solidFill>
                      <a:srgbClr val="FFFFFF"/>
                    </a:solidFill>
                    <a:latin typeface="Arial" panose="020B0604020202020204" pitchFamily="34" charset="0"/>
                    <a:cs typeface="Arial" panose="020B0604020202020204" pitchFamily="34" charset="0"/>
                  </a:endParaRPr>
                </a:p>
              </p:txBody>
            </p:sp>
            <p:sp>
              <p:nvSpPr>
                <p:cNvPr id="63" name="Oval 62"/>
                <p:cNvSpPr/>
                <p:nvPr/>
              </p:nvSpPr>
              <p:spPr>
                <a:xfrm>
                  <a:off x="1536504" y="2098180"/>
                  <a:ext cx="1440160" cy="648072"/>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600" b="1" dirty="0">
                      <a:solidFill>
                        <a:srgbClr val="FFFFFF"/>
                      </a:solidFill>
                      <a:latin typeface="Arial" panose="020B0604020202020204" pitchFamily="34" charset="0"/>
                      <a:cs typeface="Arial" panose="020B0604020202020204" pitchFamily="34" charset="0"/>
                    </a:rPr>
                    <a:t>...</a:t>
                  </a:r>
                </a:p>
              </p:txBody>
            </p:sp>
            <p:sp>
              <p:nvSpPr>
                <p:cNvPr id="64" name="Oval 63"/>
                <p:cNvSpPr/>
                <p:nvPr/>
              </p:nvSpPr>
              <p:spPr>
                <a:xfrm>
                  <a:off x="1536504" y="3897052"/>
                  <a:ext cx="1440160" cy="648072"/>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600" b="1" dirty="0">
                      <a:solidFill>
                        <a:srgbClr val="FFFFFF"/>
                      </a:solidFill>
                      <a:latin typeface="Arial" panose="020B0604020202020204" pitchFamily="34" charset="0"/>
                      <a:cs typeface="Arial" panose="020B0604020202020204" pitchFamily="34" charset="0"/>
                    </a:rPr>
                    <a:t>...</a:t>
                  </a:r>
                </a:p>
              </p:txBody>
            </p:sp>
            <p:sp>
              <p:nvSpPr>
                <p:cNvPr id="65" name="Oval 64"/>
                <p:cNvSpPr/>
                <p:nvPr/>
              </p:nvSpPr>
              <p:spPr>
                <a:xfrm>
                  <a:off x="4682008" y="5100448"/>
                  <a:ext cx="1728192" cy="837075"/>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600" b="1" dirty="0">
                      <a:solidFill>
                        <a:srgbClr val="FFFFFF"/>
                      </a:solidFill>
                      <a:latin typeface="Arial" panose="020B0604020202020204" pitchFamily="34" charset="0"/>
                      <a:cs typeface="Arial" panose="020B0604020202020204" pitchFamily="34" charset="0"/>
                    </a:rPr>
                    <a:t>...</a:t>
                  </a:r>
                </a:p>
              </p:txBody>
            </p:sp>
            <p:sp>
              <p:nvSpPr>
                <p:cNvPr id="66" name="Oval 65"/>
                <p:cNvSpPr/>
                <p:nvPr/>
              </p:nvSpPr>
              <p:spPr>
                <a:xfrm>
                  <a:off x="5941804" y="3795193"/>
                  <a:ext cx="1510516" cy="837075"/>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600" b="1" dirty="0">
                      <a:solidFill>
                        <a:srgbClr val="FFFFFF"/>
                      </a:solidFill>
                      <a:latin typeface="Arial" panose="020B0604020202020204" pitchFamily="34" charset="0"/>
                      <a:cs typeface="Arial" panose="020B0604020202020204" pitchFamily="34" charset="0"/>
                    </a:rPr>
                    <a:t>...</a:t>
                  </a:r>
                </a:p>
              </p:txBody>
            </p:sp>
            <p:sp>
              <p:nvSpPr>
                <p:cNvPr id="67" name="Oval 66"/>
                <p:cNvSpPr/>
                <p:nvPr/>
              </p:nvSpPr>
              <p:spPr>
                <a:xfrm>
                  <a:off x="5480907" y="2169471"/>
                  <a:ext cx="1418082" cy="723135"/>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600" b="1" dirty="0">
                      <a:solidFill>
                        <a:srgbClr val="FFFFFF"/>
                      </a:solidFill>
                      <a:latin typeface="Arial" panose="020B0604020202020204" pitchFamily="34" charset="0"/>
                      <a:cs typeface="Arial" panose="020B0604020202020204" pitchFamily="34" charset="0"/>
                    </a:rPr>
                    <a:t>...</a:t>
                  </a:r>
                </a:p>
              </p:txBody>
            </p:sp>
            <p:sp>
              <p:nvSpPr>
                <p:cNvPr id="68" name="Oval 67"/>
                <p:cNvSpPr/>
                <p:nvPr/>
              </p:nvSpPr>
              <p:spPr>
                <a:xfrm>
                  <a:off x="3715590" y="1232755"/>
                  <a:ext cx="1440160" cy="648072"/>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600" b="1" dirty="0">
                      <a:solidFill>
                        <a:srgbClr val="FFFFFF"/>
                      </a:solidFill>
                      <a:latin typeface="Arial" panose="020B0604020202020204" pitchFamily="34" charset="0"/>
                      <a:cs typeface="Arial" panose="020B0604020202020204" pitchFamily="34" charset="0"/>
                    </a:rPr>
                    <a:t>Planning</a:t>
                  </a:r>
                </a:p>
              </p:txBody>
            </p:sp>
            <p:sp>
              <p:nvSpPr>
                <p:cNvPr id="69" name="Oval 68"/>
                <p:cNvSpPr/>
                <p:nvPr/>
              </p:nvSpPr>
              <p:spPr>
                <a:xfrm>
                  <a:off x="2411760" y="5173844"/>
                  <a:ext cx="1728192" cy="837075"/>
                </a:xfrm>
                <a:prstGeom prst="ellipse">
                  <a:avLst/>
                </a:prstGeom>
                <a:solidFill>
                  <a:schemeClr val="accent2"/>
                </a:solidFill>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400" b="1" dirty="0">
                      <a:solidFill>
                        <a:srgbClr val="FFFFFF"/>
                      </a:solidFill>
                      <a:latin typeface="Arial" panose="020B0604020202020204" pitchFamily="34" charset="0"/>
                      <a:cs typeface="Arial" panose="020B0604020202020204" pitchFamily="34" charset="0"/>
                    </a:rPr>
                    <a:t>...</a:t>
                  </a:r>
                </a:p>
              </p:txBody>
            </p:sp>
            <p:sp>
              <p:nvSpPr>
                <p:cNvPr id="70" name="Oval 69"/>
                <p:cNvSpPr/>
                <p:nvPr/>
              </p:nvSpPr>
              <p:spPr>
                <a:xfrm>
                  <a:off x="3386737" y="2746252"/>
                  <a:ext cx="2094170" cy="1986374"/>
                </a:xfrm>
                <a:prstGeom prst="ellipse">
                  <a:avLst/>
                </a:prstGeom>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600" b="1" dirty="0">
                      <a:solidFill>
                        <a:srgbClr val="0D4E91"/>
                      </a:solidFill>
                      <a:latin typeface="Arial" panose="020B0604020202020204" pitchFamily="34" charset="0"/>
                      <a:cs typeface="Arial" panose="020B0604020202020204" pitchFamily="34" charset="0"/>
                    </a:rPr>
                    <a:t>Kerntaken</a:t>
                  </a:r>
                </a:p>
              </p:txBody>
            </p:sp>
          </p:grpSp>
        </p:grpSp>
        <p:sp>
          <p:nvSpPr>
            <p:cNvPr id="53" name="Oval 52"/>
            <p:cNvSpPr/>
            <p:nvPr/>
          </p:nvSpPr>
          <p:spPr>
            <a:xfrm>
              <a:off x="3339060" y="2779795"/>
              <a:ext cx="944124" cy="655953"/>
            </a:xfrm>
            <a:prstGeom prst="ellipse">
              <a:avLst/>
            </a:prstGeom>
            <a:noFill/>
            <a:ln w="57150">
              <a:solidFill>
                <a:srgbClr val="3A3A3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sz="1600">
                <a:solidFill>
                  <a:srgbClr val="FFFFFF"/>
                </a:solidFill>
              </a:endParaRPr>
            </a:p>
          </p:txBody>
        </p:sp>
        <p:cxnSp>
          <p:nvCxnSpPr>
            <p:cNvPr id="54" name="Curved Connector 53"/>
            <p:cNvCxnSpPr>
              <a:stCxn id="55" idx="0"/>
              <a:endCxn id="53" idx="1"/>
            </p:cNvCxnSpPr>
            <p:nvPr/>
          </p:nvCxnSpPr>
          <p:spPr>
            <a:xfrm rot="16200000" flipH="1" flipV="1">
              <a:off x="5202725" y="1035286"/>
              <a:ext cx="115169" cy="3565971"/>
            </a:xfrm>
            <a:prstGeom prst="curvedConnector3">
              <a:avLst>
                <a:gd name="adj1" fmla="val -198491"/>
              </a:avLst>
            </a:prstGeom>
            <a:noFill/>
            <a:ln w="57150">
              <a:solidFill>
                <a:srgbClr val="3A3A3A"/>
              </a:solidFill>
            </a:ln>
          </p:spPr>
          <p:style>
            <a:lnRef idx="2">
              <a:schemeClr val="accent6">
                <a:shade val="50000"/>
              </a:schemeClr>
            </a:lnRef>
            <a:fillRef idx="1">
              <a:schemeClr val="accent6"/>
            </a:fillRef>
            <a:effectRef idx="0">
              <a:schemeClr val="accent6"/>
            </a:effectRef>
            <a:fontRef idx="minor">
              <a:schemeClr val="lt1"/>
            </a:fontRef>
          </p:style>
        </p:cxnSp>
        <p:sp>
          <p:nvSpPr>
            <p:cNvPr id="55" name="Oval 54"/>
            <p:cNvSpPr/>
            <p:nvPr/>
          </p:nvSpPr>
          <p:spPr>
            <a:xfrm>
              <a:off x="6571233" y="2760688"/>
              <a:ext cx="944124" cy="655953"/>
            </a:xfrm>
            <a:prstGeom prst="ellipse">
              <a:avLst/>
            </a:prstGeom>
            <a:noFill/>
            <a:ln w="57150">
              <a:solidFill>
                <a:srgbClr val="3A3A3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sz="1600">
                <a:solidFill>
                  <a:srgbClr val="FFFFFF"/>
                </a:solidFill>
              </a:endParaRPr>
            </a:p>
          </p:txBody>
        </p:sp>
      </p:grpSp>
      <p:grpSp>
        <p:nvGrpSpPr>
          <p:cNvPr id="7" name="Group 6"/>
          <p:cNvGrpSpPr/>
          <p:nvPr/>
        </p:nvGrpSpPr>
        <p:grpSpPr>
          <a:xfrm>
            <a:off x="3223101" y="1333508"/>
            <a:ext cx="362567" cy="472019"/>
            <a:chOff x="2925961" y="2984570"/>
            <a:chExt cx="362567" cy="472019"/>
          </a:xfrm>
        </p:grpSpPr>
        <p:sp>
          <p:nvSpPr>
            <p:cNvPr id="5" name="Oval 4"/>
            <p:cNvSpPr/>
            <p:nvPr/>
          </p:nvSpPr>
          <p:spPr>
            <a:xfrm>
              <a:off x="3011025" y="2984570"/>
              <a:ext cx="174284" cy="21583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BE">
                <a:solidFill>
                  <a:prstClr val="white"/>
                </a:solidFill>
              </a:endParaRPr>
            </a:p>
          </p:txBody>
        </p:sp>
        <p:sp>
          <p:nvSpPr>
            <p:cNvPr id="6" name="Flowchart: Delay 5"/>
            <p:cNvSpPr/>
            <p:nvPr/>
          </p:nvSpPr>
          <p:spPr>
            <a:xfrm rot="16200000">
              <a:off x="2988818" y="3156879"/>
              <a:ext cx="236853" cy="362567"/>
            </a:xfrm>
            <a:prstGeom prst="flowChartDelay">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BE">
                <a:solidFill>
                  <a:prstClr val="white"/>
                </a:solidFill>
              </a:endParaRPr>
            </a:p>
          </p:txBody>
        </p:sp>
      </p:grpSp>
      <p:grpSp>
        <p:nvGrpSpPr>
          <p:cNvPr id="110" name="Group 109"/>
          <p:cNvGrpSpPr/>
          <p:nvPr/>
        </p:nvGrpSpPr>
        <p:grpSpPr>
          <a:xfrm>
            <a:off x="955283" y="5248424"/>
            <a:ext cx="362567" cy="472019"/>
            <a:chOff x="2925961" y="2984570"/>
            <a:chExt cx="362567" cy="472019"/>
          </a:xfrm>
        </p:grpSpPr>
        <p:sp>
          <p:nvSpPr>
            <p:cNvPr id="111" name="Oval 110"/>
            <p:cNvSpPr/>
            <p:nvPr/>
          </p:nvSpPr>
          <p:spPr>
            <a:xfrm>
              <a:off x="3011025" y="2984570"/>
              <a:ext cx="174284" cy="21583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BE">
                <a:solidFill>
                  <a:prstClr val="white"/>
                </a:solidFill>
              </a:endParaRPr>
            </a:p>
          </p:txBody>
        </p:sp>
        <p:sp>
          <p:nvSpPr>
            <p:cNvPr id="112" name="Flowchart: Delay 111"/>
            <p:cNvSpPr/>
            <p:nvPr/>
          </p:nvSpPr>
          <p:spPr>
            <a:xfrm rot="16200000">
              <a:off x="2988818" y="3156879"/>
              <a:ext cx="236853" cy="362567"/>
            </a:xfrm>
            <a:prstGeom prst="flowChartDelay">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BE">
                <a:solidFill>
                  <a:prstClr val="white"/>
                </a:solidFill>
              </a:endParaRPr>
            </a:p>
          </p:txBody>
        </p:sp>
      </p:grpSp>
    </p:spTree>
    <p:extLst>
      <p:ext uri="{BB962C8B-B14F-4D97-AF65-F5344CB8AC3E}">
        <p14:creationId xmlns:p14="http://schemas.microsoft.com/office/powerpoint/2010/main" val="241713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a:t>Voorbeeld (school)</a:t>
            </a:r>
          </a:p>
        </p:txBody>
      </p:sp>
      <p:sp>
        <p:nvSpPr>
          <p:cNvPr id="4" name="Slide Number Placeholder 3"/>
          <p:cNvSpPr>
            <a:spLocks noGrp="1"/>
          </p:cNvSpPr>
          <p:nvPr>
            <p:ph type="sldNum" sz="quarter" idx="4"/>
          </p:nvPr>
        </p:nvSpPr>
        <p:spPr/>
        <p:txBody>
          <a:bodyPr/>
          <a:lstStyle/>
          <a:p>
            <a:fld id="{9331019C-3939-5F43-B75D-CFD4E736BA37}" type="slidenum">
              <a:rPr lang="nl-NL" smtClean="0"/>
              <a:pPr/>
              <a:t>58</a:t>
            </a:fld>
            <a:endParaRPr lang="nl-NL"/>
          </a:p>
        </p:txBody>
      </p:sp>
      <p:grpSp>
        <p:nvGrpSpPr>
          <p:cNvPr id="22" name="Group 21"/>
          <p:cNvGrpSpPr/>
          <p:nvPr/>
        </p:nvGrpSpPr>
        <p:grpSpPr>
          <a:xfrm>
            <a:off x="1208314" y="1556791"/>
            <a:ext cx="6411686" cy="4778164"/>
            <a:chOff x="1208314" y="1556791"/>
            <a:chExt cx="6411686" cy="4778164"/>
          </a:xfrm>
        </p:grpSpPr>
        <p:sp>
          <p:nvSpPr>
            <p:cNvPr id="10" name="Oval 9"/>
            <p:cNvSpPr/>
            <p:nvPr/>
          </p:nvSpPr>
          <p:spPr>
            <a:xfrm>
              <a:off x="2219400" y="1880827"/>
              <a:ext cx="4536504" cy="4380731"/>
            </a:xfrm>
            <a:prstGeom prst="ellipse">
              <a:avLst/>
            </a:prstGeom>
            <a:noFill/>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r>
                <a:rPr lang="nl-BE" b="1" dirty="0">
                  <a:solidFill>
                    <a:srgbClr val="0D4E87"/>
                  </a:solidFill>
                  <a:latin typeface="Arial" panose="020B0604020202020204" pitchFamily="34" charset="0"/>
                  <a:cs typeface="Arial" panose="020B0604020202020204" pitchFamily="34" charset="0"/>
                </a:rPr>
                <a:t>Core team tasks</a:t>
              </a:r>
            </a:p>
          </p:txBody>
        </p:sp>
        <p:sp>
          <p:nvSpPr>
            <p:cNvPr id="11" name="7-Point Star 10"/>
            <p:cNvSpPr/>
            <p:nvPr/>
          </p:nvSpPr>
          <p:spPr>
            <a:xfrm>
              <a:off x="2056541" y="1880828"/>
              <a:ext cx="5059403" cy="4107598"/>
            </a:xfrm>
            <a:prstGeom prst="star7">
              <a:avLst>
                <a:gd name="adj" fmla="val 21029"/>
                <a:gd name="hf" fmla="val 102572"/>
                <a:gd name="vf" fmla="val 105210"/>
              </a:avLst>
            </a:prstGeom>
            <a:solidFill>
              <a:srgbClr val="0D4E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rgbClr val="FFFFFF"/>
                </a:solidFill>
                <a:latin typeface="Arial" panose="020B0604020202020204" pitchFamily="34" charset="0"/>
                <a:cs typeface="Arial" panose="020B0604020202020204" pitchFamily="34" charset="0"/>
              </a:endParaRPr>
            </a:p>
          </p:txBody>
        </p:sp>
        <p:sp>
          <p:nvSpPr>
            <p:cNvPr id="12" name="Oval 11"/>
            <p:cNvSpPr/>
            <p:nvPr/>
          </p:nvSpPr>
          <p:spPr>
            <a:xfrm>
              <a:off x="1704184" y="2422216"/>
              <a:ext cx="1440160" cy="648072"/>
            </a:xfrm>
            <a:prstGeom prst="ellipse">
              <a:avLst/>
            </a:prstGeom>
            <a:solidFill>
              <a:srgbClr val="92D050"/>
            </a:solid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1400" b="1" dirty="0">
                  <a:solidFill>
                    <a:srgbClr val="FFFFFF"/>
                  </a:solidFill>
                  <a:latin typeface="Arial" panose="020B0604020202020204" pitchFamily="34" charset="0"/>
                  <a:cs typeface="Arial" panose="020B0604020202020204" pitchFamily="34" charset="0"/>
                </a:rPr>
                <a:t>Kwaliteits-zorg</a:t>
              </a:r>
            </a:p>
          </p:txBody>
        </p:sp>
        <p:sp>
          <p:nvSpPr>
            <p:cNvPr id="13" name="Oval 12"/>
            <p:cNvSpPr/>
            <p:nvPr/>
          </p:nvSpPr>
          <p:spPr>
            <a:xfrm>
              <a:off x="1208314" y="3984171"/>
              <a:ext cx="1936030" cy="884989"/>
            </a:xfrm>
            <a:prstGeom prst="ellips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1400" b="1" dirty="0">
                  <a:solidFill>
                    <a:srgbClr val="FFFFFF"/>
                  </a:solidFill>
                  <a:latin typeface="Arial" panose="020B0604020202020204" pitchFamily="34" charset="0"/>
                  <a:cs typeface="Arial" panose="020B0604020202020204" pitchFamily="34" charset="0"/>
                </a:rPr>
                <a:t>Leerling-begeleiding &amp; ouder-betrokkenheid</a:t>
              </a:r>
            </a:p>
          </p:txBody>
        </p:sp>
        <p:sp>
          <p:nvSpPr>
            <p:cNvPr id="14" name="Oval 13"/>
            <p:cNvSpPr/>
            <p:nvPr/>
          </p:nvSpPr>
          <p:spPr>
            <a:xfrm>
              <a:off x="4849688" y="5424484"/>
              <a:ext cx="1728192" cy="837075"/>
            </a:xfrm>
            <a:prstGeom prst="ellips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1400" b="1" dirty="0">
                  <a:solidFill>
                    <a:srgbClr val="FFFFFF"/>
                  </a:solidFill>
                  <a:latin typeface="Arial" panose="020B0604020202020204" pitchFamily="34" charset="0"/>
                  <a:cs typeface="Arial" panose="020B0604020202020204" pitchFamily="34" charset="0"/>
                </a:rPr>
                <a:t>Evaluatie-beleid</a:t>
              </a:r>
            </a:p>
          </p:txBody>
        </p:sp>
        <p:sp>
          <p:nvSpPr>
            <p:cNvPr id="15" name="Oval 14"/>
            <p:cNvSpPr/>
            <p:nvPr/>
          </p:nvSpPr>
          <p:spPr>
            <a:xfrm>
              <a:off x="6109484" y="4119229"/>
              <a:ext cx="1510516" cy="837075"/>
            </a:xfrm>
            <a:prstGeom prst="ellips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1400" b="1" dirty="0">
                  <a:solidFill>
                    <a:srgbClr val="FFFFFF"/>
                  </a:solidFill>
                  <a:latin typeface="Arial" panose="020B0604020202020204" pitchFamily="34" charset="0"/>
                  <a:cs typeface="Arial" panose="020B0604020202020204" pitchFamily="34" charset="0"/>
                </a:rPr>
                <a:t>Taalbeleid</a:t>
              </a:r>
            </a:p>
          </p:txBody>
        </p:sp>
        <p:sp>
          <p:nvSpPr>
            <p:cNvPr id="16" name="Oval 15"/>
            <p:cNvSpPr/>
            <p:nvPr/>
          </p:nvSpPr>
          <p:spPr>
            <a:xfrm>
              <a:off x="5648587" y="2493507"/>
              <a:ext cx="1418082" cy="723135"/>
            </a:xfrm>
            <a:prstGeom prst="ellips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1400" b="1" dirty="0">
                  <a:solidFill>
                    <a:srgbClr val="FFFFFF"/>
                  </a:solidFill>
                  <a:latin typeface="Arial" panose="020B0604020202020204" pitchFamily="34" charset="0"/>
                  <a:cs typeface="Arial" panose="020B0604020202020204" pitchFamily="34" charset="0"/>
                </a:rPr>
                <a:t>Leer-begeleiding</a:t>
              </a:r>
            </a:p>
          </p:txBody>
        </p:sp>
        <p:sp>
          <p:nvSpPr>
            <p:cNvPr id="17" name="Oval 16"/>
            <p:cNvSpPr/>
            <p:nvPr/>
          </p:nvSpPr>
          <p:spPr>
            <a:xfrm>
              <a:off x="3883270" y="1556791"/>
              <a:ext cx="1440160" cy="648072"/>
            </a:xfrm>
            <a:prstGeom prst="ellipse">
              <a:avLst/>
            </a:prstGeom>
            <a:solidFill>
              <a:srgbClr val="92D050"/>
            </a:solid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1400" b="1" dirty="0">
                  <a:solidFill>
                    <a:srgbClr val="FFFFFF"/>
                  </a:solidFill>
                  <a:latin typeface="Arial" panose="020B0604020202020204" pitchFamily="34" charset="0"/>
                  <a:cs typeface="Arial" panose="020B0604020202020204" pitchFamily="34" charset="0"/>
                </a:rPr>
                <a:t>Planning</a:t>
              </a:r>
            </a:p>
            <a:p>
              <a:pPr algn="ctr"/>
              <a:r>
                <a:rPr lang="nl-BE" sz="1400" b="1" dirty="0">
                  <a:solidFill>
                    <a:srgbClr val="FFFFFF"/>
                  </a:solidFill>
                  <a:latin typeface="Arial" panose="020B0604020202020204" pitchFamily="34" charset="0"/>
                  <a:cs typeface="Arial" panose="020B0604020202020204" pitchFamily="34" charset="0"/>
                </a:rPr>
                <a:t>(Teambord)</a:t>
              </a:r>
            </a:p>
          </p:txBody>
        </p:sp>
        <p:sp>
          <p:nvSpPr>
            <p:cNvPr id="18" name="Oval 17"/>
            <p:cNvSpPr/>
            <p:nvPr/>
          </p:nvSpPr>
          <p:spPr>
            <a:xfrm>
              <a:off x="2579440" y="5497880"/>
              <a:ext cx="1728192" cy="837075"/>
            </a:xfrm>
            <a:prstGeom prst="ellips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nl-BE" sz="1400" b="1" dirty="0">
                  <a:solidFill>
                    <a:srgbClr val="FFFFFF"/>
                  </a:solidFill>
                  <a:latin typeface="Arial" panose="020B0604020202020204" pitchFamily="34" charset="0"/>
                  <a:cs typeface="Arial" panose="020B0604020202020204" pitchFamily="34" charset="0"/>
                </a:rPr>
                <a:t>VOET</a:t>
              </a:r>
            </a:p>
          </p:txBody>
        </p:sp>
        <p:sp>
          <p:nvSpPr>
            <p:cNvPr id="19" name="Oval 18"/>
            <p:cNvSpPr/>
            <p:nvPr/>
          </p:nvSpPr>
          <p:spPr>
            <a:xfrm>
              <a:off x="3554417" y="3070288"/>
              <a:ext cx="2094170" cy="1986374"/>
            </a:xfrm>
            <a:prstGeom prst="ellipse">
              <a:avLst/>
            </a:prstGeom>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r>
                <a:rPr lang="nl-BE" b="1" dirty="0">
                  <a:solidFill>
                    <a:srgbClr val="0D4E91"/>
                  </a:solidFill>
                  <a:latin typeface="Arial" panose="020B0604020202020204" pitchFamily="34" charset="0"/>
                  <a:cs typeface="Arial" panose="020B0604020202020204" pitchFamily="34" charset="0"/>
                </a:rPr>
                <a:t>Kerntaken</a:t>
              </a:r>
            </a:p>
          </p:txBody>
        </p:sp>
      </p:grpSp>
    </p:spTree>
    <p:extLst>
      <p:ext uri="{BB962C8B-B14F-4D97-AF65-F5344CB8AC3E}">
        <p14:creationId xmlns:p14="http://schemas.microsoft.com/office/powerpoint/2010/main" val="40577269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67107" y="122237"/>
            <a:ext cx="7522201" cy="2365781"/>
          </a:xfrm>
        </p:spPr>
        <p:txBody>
          <a:bodyPr>
            <a:normAutofit/>
          </a:bodyPr>
          <a:lstStyle/>
          <a:p>
            <a:r>
              <a:rPr lang="nl-BE" dirty="0">
                <a:solidFill>
                  <a:schemeClr val="bg1"/>
                </a:solidFill>
              </a:rPr>
              <a:t>Expertise-werking</a:t>
            </a:r>
          </a:p>
        </p:txBody>
      </p:sp>
    </p:spTree>
    <p:extLst>
      <p:ext uri="{BB962C8B-B14F-4D97-AF65-F5344CB8AC3E}">
        <p14:creationId xmlns:p14="http://schemas.microsoft.com/office/powerpoint/2010/main" val="3466836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67544" y="5517232"/>
            <a:ext cx="8229600" cy="1143000"/>
          </a:xfrm>
        </p:spPr>
        <p:txBody>
          <a:bodyPr>
            <a:normAutofit fontScale="90000"/>
          </a:bodyPr>
          <a:lstStyle/>
          <a:p>
            <a:r>
              <a:rPr lang="nl-BE" b="1" dirty="0">
                <a:solidFill>
                  <a:schemeClr val="bg1"/>
                </a:solidFill>
              </a:rPr>
              <a:t>GEEN PRESTATIES ZONDER RELATIES</a:t>
            </a:r>
          </a:p>
        </p:txBody>
      </p:sp>
    </p:spTree>
    <p:extLst>
      <p:ext uri="{BB962C8B-B14F-4D97-AF65-F5344CB8AC3E}">
        <p14:creationId xmlns:p14="http://schemas.microsoft.com/office/powerpoint/2010/main" val="6171698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BE"/>
          </a:p>
        </p:txBody>
      </p:sp>
      <p:sp>
        <p:nvSpPr>
          <p:cNvPr id="4" name="Slide Number Placeholder 3"/>
          <p:cNvSpPr>
            <a:spLocks noGrp="1"/>
          </p:cNvSpPr>
          <p:nvPr>
            <p:ph type="sldNum" sz="quarter" idx="4"/>
          </p:nvPr>
        </p:nvSpPr>
        <p:spPr/>
        <p:txBody>
          <a:bodyPr/>
          <a:lstStyle/>
          <a:p>
            <a:fld id="{9331019C-3939-5F43-B75D-CFD4E736BA37}" type="slidenum">
              <a:rPr lang="nl-NL" smtClean="0"/>
              <a:pPr/>
              <a:t>60</a:t>
            </a:fld>
            <a:endParaRPr lang="nl-NL"/>
          </a:p>
        </p:txBody>
      </p:sp>
      <p:sp>
        <p:nvSpPr>
          <p:cNvPr id="10" name="Cloud Callout 9"/>
          <p:cNvSpPr/>
          <p:nvPr/>
        </p:nvSpPr>
        <p:spPr>
          <a:xfrm>
            <a:off x="295276" y="1428750"/>
            <a:ext cx="2647949" cy="1762125"/>
          </a:xfrm>
          <a:prstGeom prst="cloudCallout">
            <a:avLst>
              <a:gd name="adj1" fmla="val 32045"/>
              <a:gd name="adj2" fmla="val 70068"/>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nl-BE" dirty="0"/>
              <a:t>Inhoudelijk beleid – methodieken &amp; methodologieën</a:t>
            </a:r>
          </a:p>
        </p:txBody>
      </p:sp>
      <p:sp>
        <p:nvSpPr>
          <p:cNvPr id="11" name="Cloud Callout 10"/>
          <p:cNvSpPr/>
          <p:nvPr/>
        </p:nvSpPr>
        <p:spPr>
          <a:xfrm>
            <a:off x="3267076" y="1333500"/>
            <a:ext cx="2647949" cy="1762125"/>
          </a:xfrm>
          <a:prstGeom prst="cloudCallout">
            <a:avLst>
              <a:gd name="adj1" fmla="val -16156"/>
              <a:gd name="adj2" fmla="val 73852"/>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nl-BE" dirty="0"/>
              <a:t>Ontwikkelen en delen van kennis en vaardigheden</a:t>
            </a:r>
          </a:p>
        </p:txBody>
      </p:sp>
      <p:sp>
        <p:nvSpPr>
          <p:cNvPr id="12" name="Cloud Callout 11"/>
          <p:cNvSpPr/>
          <p:nvPr/>
        </p:nvSpPr>
        <p:spPr>
          <a:xfrm>
            <a:off x="6038851" y="1375569"/>
            <a:ext cx="2647949" cy="1762125"/>
          </a:xfrm>
          <a:prstGeom prst="cloudCallout">
            <a:avLst>
              <a:gd name="adj1" fmla="val -26228"/>
              <a:gd name="adj2" fmla="val 72771"/>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nl-BE" dirty="0"/>
              <a:t>Individuele talent- ontwikkeling &amp; mentoring</a:t>
            </a:r>
          </a:p>
        </p:txBody>
      </p:sp>
      <p:sp>
        <p:nvSpPr>
          <p:cNvPr id="13" name="Oval 12"/>
          <p:cNvSpPr/>
          <p:nvPr/>
        </p:nvSpPr>
        <p:spPr>
          <a:xfrm>
            <a:off x="771524" y="3575842"/>
            <a:ext cx="1504951" cy="15716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600" dirty="0"/>
              <a:t>Team</a:t>
            </a:r>
          </a:p>
          <a:p>
            <a:pPr algn="ctr"/>
            <a:r>
              <a:rPr lang="nl-BE" sz="1600" dirty="0"/>
              <a:t>A</a:t>
            </a:r>
          </a:p>
        </p:txBody>
      </p:sp>
      <p:sp>
        <p:nvSpPr>
          <p:cNvPr id="14" name="Oval 13"/>
          <p:cNvSpPr/>
          <p:nvPr/>
        </p:nvSpPr>
        <p:spPr>
          <a:xfrm>
            <a:off x="2590799" y="3575841"/>
            <a:ext cx="1504951" cy="15716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600" dirty="0"/>
              <a:t>Team</a:t>
            </a:r>
          </a:p>
          <a:p>
            <a:pPr algn="ctr"/>
            <a:r>
              <a:rPr lang="nl-BE" sz="1600" dirty="0"/>
              <a:t>B</a:t>
            </a:r>
          </a:p>
        </p:txBody>
      </p:sp>
      <p:sp>
        <p:nvSpPr>
          <p:cNvPr id="15" name="Oval 14"/>
          <p:cNvSpPr/>
          <p:nvPr/>
        </p:nvSpPr>
        <p:spPr>
          <a:xfrm>
            <a:off x="4410074" y="3575840"/>
            <a:ext cx="1504951" cy="15716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600" dirty="0"/>
              <a:t>Team</a:t>
            </a:r>
          </a:p>
          <a:p>
            <a:pPr algn="ctr"/>
            <a:r>
              <a:rPr lang="nl-BE" sz="1600" dirty="0"/>
              <a:t>C</a:t>
            </a:r>
          </a:p>
        </p:txBody>
      </p:sp>
      <p:sp>
        <p:nvSpPr>
          <p:cNvPr id="16" name="Oval 15"/>
          <p:cNvSpPr/>
          <p:nvPr/>
        </p:nvSpPr>
        <p:spPr>
          <a:xfrm>
            <a:off x="6143624" y="3575839"/>
            <a:ext cx="1504951" cy="15716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600" dirty="0"/>
              <a:t>Team</a:t>
            </a:r>
          </a:p>
          <a:p>
            <a:pPr algn="ctr"/>
            <a:r>
              <a:rPr lang="nl-BE" sz="1600" dirty="0"/>
              <a:t>...</a:t>
            </a:r>
          </a:p>
        </p:txBody>
      </p:sp>
      <p:sp>
        <p:nvSpPr>
          <p:cNvPr id="17" name="Left-Right Arrow 16"/>
          <p:cNvSpPr/>
          <p:nvPr/>
        </p:nvSpPr>
        <p:spPr>
          <a:xfrm>
            <a:off x="431006" y="3634434"/>
            <a:ext cx="7958135" cy="596913"/>
          </a:xfrm>
          <a:prstGeom prst="lef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BE" dirty="0"/>
              <a:t>Expertise werking</a:t>
            </a:r>
          </a:p>
        </p:txBody>
      </p:sp>
    </p:spTree>
    <p:extLst>
      <p:ext uri="{BB962C8B-B14F-4D97-AF65-F5344CB8AC3E}">
        <p14:creationId xmlns:p14="http://schemas.microsoft.com/office/powerpoint/2010/main" val="7263277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BE" dirty="0"/>
              <a:t>Doel van Expertise werking</a:t>
            </a:r>
          </a:p>
        </p:txBody>
      </p:sp>
      <p:sp>
        <p:nvSpPr>
          <p:cNvPr id="4" name="Slide Number Placeholder 3"/>
          <p:cNvSpPr>
            <a:spLocks noGrp="1"/>
          </p:cNvSpPr>
          <p:nvPr>
            <p:ph type="sldNum" sz="quarter" idx="4"/>
          </p:nvPr>
        </p:nvSpPr>
        <p:spPr/>
        <p:txBody>
          <a:bodyPr/>
          <a:lstStyle/>
          <a:p>
            <a:fld id="{9331019C-3939-5F43-B75D-CFD4E736BA37}" type="slidenum">
              <a:rPr lang="nl-NL" smtClean="0"/>
              <a:pPr/>
              <a:t>61</a:t>
            </a:fld>
            <a:endParaRPr lang="nl-NL"/>
          </a:p>
        </p:txBody>
      </p:sp>
      <p:pic>
        <p:nvPicPr>
          <p:cNvPr id="8" name="Picture 7"/>
          <p:cNvPicPr>
            <a:picLocks noChangeAspect="1"/>
          </p:cNvPicPr>
          <p:nvPr/>
        </p:nvPicPr>
        <p:blipFill>
          <a:blip r:embed="rId3"/>
          <a:stretch>
            <a:fillRect/>
          </a:stretch>
        </p:blipFill>
        <p:spPr>
          <a:xfrm>
            <a:off x="0" y="1762959"/>
            <a:ext cx="1456660" cy="831915"/>
          </a:xfrm>
          <a:prstGeom prst="rect">
            <a:avLst/>
          </a:prstGeom>
        </p:spPr>
      </p:pic>
      <p:pic>
        <p:nvPicPr>
          <p:cNvPr id="9" name="Picture 8"/>
          <p:cNvPicPr>
            <a:picLocks noChangeAspect="1"/>
          </p:cNvPicPr>
          <p:nvPr/>
        </p:nvPicPr>
        <p:blipFill>
          <a:blip r:embed="rId4"/>
          <a:stretch>
            <a:fillRect/>
          </a:stretch>
        </p:blipFill>
        <p:spPr>
          <a:xfrm>
            <a:off x="0" y="3505419"/>
            <a:ext cx="1473274" cy="982183"/>
          </a:xfrm>
          <a:prstGeom prst="rect">
            <a:avLst/>
          </a:prstGeom>
        </p:spPr>
      </p:pic>
      <p:pic>
        <p:nvPicPr>
          <p:cNvPr id="10" name="Picture 9"/>
          <p:cNvPicPr>
            <a:picLocks noChangeAspect="1"/>
          </p:cNvPicPr>
          <p:nvPr/>
        </p:nvPicPr>
        <p:blipFill>
          <a:blip r:embed="rId5"/>
          <a:stretch>
            <a:fillRect/>
          </a:stretch>
        </p:blipFill>
        <p:spPr>
          <a:xfrm>
            <a:off x="42224" y="5085095"/>
            <a:ext cx="1271255" cy="1271255"/>
          </a:xfrm>
          <a:prstGeom prst="rect">
            <a:avLst/>
          </a:prstGeom>
        </p:spPr>
      </p:pic>
      <p:grpSp>
        <p:nvGrpSpPr>
          <p:cNvPr id="11" name="Group 10"/>
          <p:cNvGrpSpPr/>
          <p:nvPr/>
        </p:nvGrpSpPr>
        <p:grpSpPr>
          <a:xfrm>
            <a:off x="3764755" y="1522285"/>
            <a:ext cx="4357824" cy="1313903"/>
            <a:chOff x="2451276" y="166726"/>
            <a:chExt cx="4357824" cy="1313903"/>
          </a:xfrm>
        </p:grpSpPr>
        <p:sp>
          <p:nvSpPr>
            <p:cNvPr id="27" name="Round Same Side Corner Rectangle 26"/>
            <p:cNvSpPr/>
            <p:nvPr/>
          </p:nvSpPr>
          <p:spPr>
            <a:xfrm rot="5400000">
              <a:off x="3973236" y="-1355234"/>
              <a:ext cx="1313903" cy="4357824"/>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8" name="Round Same Side Corner Rectangle 4"/>
            <p:cNvSpPr/>
            <p:nvPr/>
          </p:nvSpPr>
          <p:spPr>
            <a:xfrm>
              <a:off x="2451276" y="230865"/>
              <a:ext cx="4293685" cy="11856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nl-BE" sz="1200" kern="1200" dirty="0"/>
                <a:t>Methodologieën, werkwijzen en handboeken</a:t>
              </a:r>
            </a:p>
            <a:p>
              <a:pPr marL="114300" lvl="1" indent="-114300" algn="l" defTabSz="533400">
                <a:lnSpc>
                  <a:spcPct val="90000"/>
                </a:lnSpc>
                <a:spcBef>
                  <a:spcPct val="0"/>
                </a:spcBef>
                <a:spcAft>
                  <a:spcPct val="15000"/>
                </a:spcAft>
                <a:buChar char="••"/>
              </a:pPr>
              <a:r>
                <a:rPr lang="nl-BE" sz="1200" kern="1200" dirty="0"/>
                <a:t>Standaarden en conventies afspreken (waar deze toegevoegde waarde leveren)</a:t>
              </a:r>
            </a:p>
            <a:p>
              <a:pPr marL="114300" lvl="1" indent="-114300" algn="l" defTabSz="533400">
                <a:lnSpc>
                  <a:spcPct val="90000"/>
                </a:lnSpc>
                <a:spcBef>
                  <a:spcPct val="0"/>
                </a:spcBef>
                <a:spcAft>
                  <a:spcPct val="15000"/>
                </a:spcAft>
                <a:buChar char="••"/>
              </a:pPr>
              <a:r>
                <a:rPr lang="nl-BE" sz="1200" kern="1200" dirty="0"/>
                <a:t>Ondersteunende instrumenten</a:t>
              </a:r>
            </a:p>
            <a:p>
              <a:pPr marL="114300" lvl="1" indent="-114300" algn="l" defTabSz="533400">
                <a:lnSpc>
                  <a:spcPct val="90000"/>
                </a:lnSpc>
                <a:spcBef>
                  <a:spcPct val="0"/>
                </a:spcBef>
                <a:spcAft>
                  <a:spcPct val="15000"/>
                </a:spcAft>
                <a:buChar char="••"/>
              </a:pPr>
              <a:r>
                <a:rPr lang="nl-BE" sz="1200" kern="1200" dirty="0"/>
                <a:t>Best practices</a:t>
              </a:r>
            </a:p>
            <a:p>
              <a:pPr marL="114300" lvl="1" indent="-114300" algn="l" defTabSz="533400">
                <a:lnSpc>
                  <a:spcPct val="90000"/>
                </a:lnSpc>
                <a:spcBef>
                  <a:spcPct val="0"/>
                </a:spcBef>
                <a:spcAft>
                  <a:spcPct val="15000"/>
                </a:spcAft>
                <a:buChar char="••"/>
              </a:pPr>
              <a:endParaRPr lang="nl-BE" sz="1200" kern="1200" dirty="0"/>
            </a:p>
          </p:txBody>
        </p:sp>
      </p:grpSp>
      <p:grpSp>
        <p:nvGrpSpPr>
          <p:cNvPr id="12" name="Group 11"/>
          <p:cNvGrpSpPr/>
          <p:nvPr/>
        </p:nvGrpSpPr>
        <p:grpSpPr>
          <a:xfrm>
            <a:off x="1313479" y="1358047"/>
            <a:ext cx="2451276" cy="1642379"/>
            <a:chOff x="0" y="2488"/>
            <a:chExt cx="2451276" cy="1642379"/>
          </a:xfrm>
        </p:grpSpPr>
        <p:sp>
          <p:nvSpPr>
            <p:cNvPr id="25" name="Rounded Rectangle 24"/>
            <p:cNvSpPr/>
            <p:nvPr/>
          </p:nvSpPr>
          <p:spPr>
            <a:xfrm>
              <a:off x="0" y="2488"/>
              <a:ext cx="2451276" cy="1642379"/>
            </a:xfrm>
            <a:prstGeom prst="roundRect">
              <a:avLst/>
            </a:prstGeom>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sp>
        <p:sp>
          <p:nvSpPr>
            <p:cNvPr id="26" name="Rounded Rectangle 6"/>
            <p:cNvSpPr/>
            <p:nvPr/>
          </p:nvSpPr>
          <p:spPr>
            <a:xfrm>
              <a:off x="80174" y="82662"/>
              <a:ext cx="2290928" cy="14820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nl-BE" sz="2400" kern="1200" dirty="0"/>
                <a:t>Expertise ontwikkeling van kritische vakgebieden</a:t>
              </a:r>
            </a:p>
          </p:txBody>
        </p:sp>
      </p:grpSp>
      <p:grpSp>
        <p:nvGrpSpPr>
          <p:cNvPr id="13" name="Group 12"/>
          <p:cNvGrpSpPr/>
          <p:nvPr/>
        </p:nvGrpSpPr>
        <p:grpSpPr>
          <a:xfrm>
            <a:off x="3764755" y="3246783"/>
            <a:ext cx="4357824" cy="1313903"/>
            <a:chOff x="2451276" y="1891224"/>
            <a:chExt cx="4357824" cy="1313903"/>
          </a:xfrm>
        </p:grpSpPr>
        <p:sp>
          <p:nvSpPr>
            <p:cNvPr id="23" name="Round Same Side Corner Rectangle 22"/>
            <p:cNvSpPr/>
            <p:nvPr/>
          </p:nvSpPr>
          <p:spPr>
            <a:xfrm rot="5400000">
              <a:off x="3973236" y="369264"/>
              <a:ext cx="1313903" cy="4357824"/>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4" name="Round Same Side Corner Rectangle 8"/>
            <p:cNvSpPr/>
            <p:nvPr/>
          </p:nvSpPr>
          <p:spPr>
            <a:xfrm>
              <a:off x="2451276" y="1955364"/>
              <a:ext cx="4293685" cy="11856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nl-BE" sz="1200" kern="1200" dirty="0"/>
                <a:t>Vakgebied-gerichte opleidingsprogamma’s</a:t>
              </a:r>
            </a:p>
            <a:p>
              <a:pPr marL="114300" lvl="1" indent="-114300" algn="l" defTabSz="533400">
                <a:lnSpc>
                  <a:spcPct val="90000"/>
                </a:lnSpc>
                <a:spcBef>
                  <a:spcPct val="0"/>
                </a:spcBef>
                <a:spcAft>
                  <a:spcPct val="15000"/>
                </a:spcAft>
                <a:buChar char="••"/>
              </a:pPr>
              <a:r>
                <a:rPr lang="nl-BE" sz="1200" kern="1200" dirty="0"/>
                <a:t>Ondersteuning individuele en teamgerichte competentie-ontwikkeling</a:t>
              </a:r>
            </a:p>
            <a:p>
              <a:pPr marL="114300" lvl="1" indent="-114300" algn="l" defTabSz="533400">
                <a:lnSpc>
                  <a:spcPct val="90000"/>
                </a:lnSpc>
                <a:spcBef>
                  <a:spcPct val="0"/>
                </a:spcBef>
                <a:spcAft>
                  <a:spcPct val="15000"/>
                </a:spcAft>
                <a:buChar char="••"/>
              </a:pPr>
              <a:r>
                <a:rPr lang="nl-BE" sz="1200" kern="1200" dirty="0"/>
                <a:t>Vaststellen van opleidingsbehoeften in bedrijfskritische vakgebieden en vertalen naar opleiding en training</a:t>
              </a:r>
            </a:p>
            <a:p>
              <a:pPr marL="114300" lvl="1" indent="-114300" algn="l" defTabSz="533400">
                <a:lnSpc>
                  <a:spcPct val="90000"/>
                </a:lnSpc>
                <a:spcBef>
                  <a:spcPct val="0"/>
                </a:spcBef>
                <a:spcAft>
                  <a:spcPct val="15000"/>
                </a:spcAft>
                <a:buChar char="••"/>
              </a:pPr>
              <a:endParaRPr lang="nl-BE" sz="1200" kern="1200" dirty="0"/>
            </a:p>
          </p:txBody>
        </p:sp>
      </p:grpSp>
      <p:grpSp>
        <p:nvGrpSpPr>
          <p:cNvPr id="14" name="Group 13"/>
          <p:cNvGrpSpPr/>
          <p:nvPr/>
        </p:nvGrpSpPr>
        <p:grpSpPr>
          <a:xfrm>
            <a:off x="1313479" y="3082546"/>
            <a:ext cx="2451276" cy="1642379"/>
            <a:chOff x="0" y="1726987"/>
            <a:chExt cx="2451276" cy="1642379"/>
          </a:xfrm>
        </p:grpSpPr>
        <p:sp>
          <p:nvSpPr>
            <p:cNvPr id="21" name="Rounded Rectangle 20"/>
            <p:cNvSpPr/>
            <p:nvPr/>
          </p:nvSpPr>
          <p:spPr>
            <a:xfrm>
              <a:off x="0" y="1726987"/>
              <a:ext cx="2451276" cy="1642379"/>
            </a:xfrm>
            <a:prstGeom prst="roundRect">
              <a:avLst/>
            </a:prstGeom>
          </p:spPr>
          <p:style>
            <a:lnRef idx="2">
              <a:schemeClr val="lt1">
                <a:hueOff val="0"/>
                <a:satOff val="0"/>
                <a:lumOff val="0"/>
                <a:alphaOff val="0"/>
              </a:schemeClr>
            </a:lnRef>
            <a:fillRef idx="1">
              <a:schemeClr val="accent1">
                <a:shade val="80000"/>
                <a:hueOff val="153123"/>
                <a:satOff val="-2196"/>
                <a:lumOff val="12807"/>
                <a:alphaOff val="0"/>
              </a:schemeClr>
            </a:fillRef>
            <a:effectRef idx="0">
              <a:schemeClr val="accent1">
                <a:shade val="80000"/>
                <a:hueOff val="153123"/>
                <a:satOff val="-2196"/>
                <a:lumOff val="12807"/>
                <a:alphaOff val="0"/>
              </a:schemeClr>
            </a:effectRef>
            <a:fontRef idx="minor">
              <a:schemeClr val="lt1"/>
            </a:fontRef>
          </p:style>
        </p:sp>
        <p:sp>
          <p:nvSpPr>
            <p:cNvPr id="22" name="Rounded Rectangle 10"/>
            <p:cNvSpPr/>
            <p:nvPr/>
          </p:nvSpPr>
          <p:spPr>
            <a:xfrm>
              <a:off x="80174" y="1807161"/>
              <a:ext cx="2290928" cy="14820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nl-BE" sz="2400" kern="1200" dirty="0"/>
                <a:t>Individuele talent- en competentie-ontwikkeling</a:t>
              </a:r>
            </a:p>
          </p:txBody>
        </p:sp>
      </p:grpSp>
      <p:grpSp>
        <p:nvGrpSpPr>
          <p:cNvPr id="15" name="Group 14"/>
          <p:cNvGrpSpPr/>
          <p:nvPr/>
        </p:nvGrpSpPr>
        <p:grpSpPr>
          <a:xfrm>
            <a:off x="3764755" y="4971282"/>
            <a:ext cx="4357824" cy="1313903"/>
            <a:chOff x="2451276" y="3615723"/>
            <a:chExt cx="4357824" cy="1313903"/>
          </a:xfrm>
        </p:grpSpPr>
        <p:sp>
          <p:nvSpPr>
            <p:cNvPr id="19" name="Round Same Side Corner Rectangle 18"/>
            <p:cNvSpPr/>
            <p:nvPr/>
          </p:nvSpPr>
          <p:spPr>
            <a:xfrm rot="5400000">
              <a:off x="3973236" y="2093763"/>
              <a:ext cx="1313903" cy="4357824"/>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0" name="Round Same Side Corner Rectangle 12"/>
            <p:cNvSpPr/>
            <p:nvPr/>
          </p:nvSpPr>
          <p:spPr>
            <a:xfrm>
              <a:off x="2451276" y="3679863"/>
              <a:ext cx="4293685" cy="11856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nl-BE" sz="1200" kern="1200" dirty="0"/>
                <a:t> LT capaciteitsbehoeften bepalen op vlak van vakgebieden, ter ondersteuning van teams en team coaches</a:t>
              </a:r>
            </a:p>
            <a:p>
              <a:pPr marL="114300" lvl="1" indent="-114300" algn="l" defTabSz="533400">
                <a:lnSpc>
                  <a:spcPct val="90000"/>
                </a:lnSpc>
                <a:spcBef>
                  <a:spcPct val="0"/>
                </a:spcBef>
                <a:spcAft>
                  <a:spcPct val="15000"/>
                </a:spcAft>
                <a:buChar char="••"/>
              </a:pPr>
              <a:r>
                <a:rPr lang="nl-BE" sz="1200" kern="1200" dirty="0"/>
                <a:t>Ondersteuning inhoudelijke toets sollicitanten</a:t>
              </a:r>
            </a:p>
          </p:txBody>
        </p:sp>
      </p:grpSp>
      <p:grpSp>
        <p:nvGrpSpPr>
          <p:cNvPr id="16" name="Group 15"/>
          <p:cNvGrpSpPr/>
          <p:nvPr/>
        </p:nvGrpSpPr>
        <p:grpSpPr>
          <a:xfrm>
            <a:off x="1313479" y="4807044"/>
            <a:ext cx="2451276" cy="1642379"/>
            <a:chOff x="0" y="3451485"/>
            <a:chExt cx="2451276" cy="1642379"/>
          </a:xfrm>
        </p:grpSpPr>
        <p:sp>
          <p:nvSpPr>
            <p:cNvPr id="17" name="Rounded Rectangle 16"/>
            <p:cNvSpPr/>
            <p:nvPr/>
          </p:nvSpPr>
          <p:spPr>
            <a:xfrm>
              <a:off x="0" y="3451485"/>
              <a:ext cx="2451276" cy="1642379"/>
            </a:xfrm>
            <a:prstGeom prst="roundRect">
              <a:avLst/>
            </a:prstGeom>
          </p:spPr>
          <p:style>
            <a:lnRef idx="2">
              <a:schemeClr val="lt1">
                <a:hueOff val="0"/>
                <a:satOff val="0"/>
                <a:lumOff val="0"/>
                <a:alphaOff val="0"/>
              </a:schemeClr>
            </a:lnRef>
            <a:fillRef idx="1">
              <a:schemeClr val="accent1">
                <a:shade val="80000"/>
                <a:hueOff val="306246"/>
                <a:satOff val="-4392"/>
                <a:lumOff val="25615"/>
                <a:alphaOff val="0"/>
              </a:schemeClr>
            </a:fillRef>
            <a:effectRef idx="0">
              <a:schemeClr val="accent1">
                <a:shade val="80000"/>
                <a:hueOff val="306246"/>
                <a:satOff val="-4392"/>
                <a:lumOff val="25615"/>
                <a:alphaOff val="0"/>
              </a:schemeClr>
            </a:effectRef>
            <a:fontRef idx="minor">
              <a:schemeClr val="lt1"/>
            </a:fontRef>
          </p:style>
        </p:sp>
        <p:sp>
          <p:nvSpPr>
            <p:cNvPr id="18" name="Rounded Rectangle 14"/>
            <p:cNvSpPr/>
            <p:nvPr/>
          </p:nvSpPr>
          <p:spPr>
            <a:xfrm>
              <a:off x="80174" y="3531659"/>
              <a:ext cx="2290928" cy="14820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nl-BE" sz="2400" kern="1200" dirty="0"/>
                <a:t>LT planning expertise capaciteit</a:t>
              </a:r>
            </a:p>
          </p:txBody>
        </p:sp>
      </p:grpSp>
    </p:spTree>
    <p:extLst>
      <p:ext uri="{BB962C8B-B14F-4D97-AF65-F5344CB8AC3E}">
        <p14:creationId xmlns:p14="http://schemas.microsoft.com/office/powerpoint/2010/main" val="26577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8852" y="20492"/>
            <a:ext cx="10082852" cy="6943726"/>
          </a:xfrm>
          <a:prstGeom prst="rect">
            <a:avLst/>
          </a:prstGeom>
        </p:spPr>
      </p:pic>
      <p:sp>
        <p:nvSpPr>
          <p:cNvPr id="3" name="Slide Number Placeholder 2"/>
          <p:cNvSpPr>
            <a:spLocks noGrp="1"/>
          </p:cNvSpPr>
          <p:nvPr>
            <p:ph type="sldNum" sz="quarter" idx="4294967295"/>
          </p:nvPr>
        </p:nvSpPr>
        <p:spPr>
          <a:xfrm>
            <a:off x="6553200" y="6356350"/>
            <a:ext cx="2133600" cy="365125"/>
          </a:xfrm>
          <a:custGeom>
            <a:avLst/>
            <a:gdLst>
              <a:gd name="connsiteX0" fmla="*/ 0 w 2133600"/>
              <a:gd name="connsiteY0" fmla="*/ 0 h 365125"/>
              <a:gd name="connsiteX1" fmla="*/ 2133600 w 2133600"/>
              <a:gd name="connsiteY1" fmla="*/ 0 h 365125"/>
              <a:gd name="connsiteX2" fmla="*/ 2133600 w 2133600"/>
              <a:gd name="connsiteY2" fmla="*/ 365125 h 365125"/>
              <a:gd name="connsiteX3" fmla="*/ 0 w 2133600"/>
              <a:gd name="connsiteY3" fmla="*/ 365125 h 365125"/>
              <a:gd name="connsiteX4" fmla="*/ 0 w 2133600"/>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365125">
                <a:moveTo>
                  <a:pt x="0" y="0"/>
                </a:moveTo>
                <a:lnTo>
                  <a:pt x="2133600" y="0"/>
                </a:lnTo>
                <a:lnTo>
                  <a:pt x="2133600" y="365125"/>
                </a:lnTo>
                <a:lnTo>
                  <a:pt x="0" y="365125"/>
                </a:lnTo>
                <a:lnTo>
                  <a:pt x="0" y="0"/>
                </a:lnTo>
                <a:close/>
              </a:path>
            </a:pathLst>
          </a:custGeom>
        </p:spPr>
        <p:txBody>
          <a:bodyPr/>
          <a:lstStyle/>
          <a:p>
            <a:fld id="{9331019C-3939-5F43-B75D-CFD4E736BA37}" type="slidenum">
              <a:rPr lang="nl-NL" smtClean="0"/>
              <a:pPr/>
              <a:t>62</a:t>
            </a:fld>
            <a:endParaRPr lang="nl-NL"/>
          </a:p>
        </p:txBody>
      </p:sp>
      <p:sp>
        <p:nvSpPr>
          <p:cNvPr id="5" name="Rectangle 4"/>
          <p:cNvSpPr/>
          <p:nvPr/>
        </p:nvSpPr>
        <p:spPr>
          <a:xfrm>
            <a:off x="1183093" y="740256"/>
            <a:ext cx="6638925" cy="2862322"/>
          </a:xfrm>
          <a:prstGeom prst="rect">
            <a:avLst/>
          </a:prstGeom>
        </p:spPr>
        <p:txBody>
          <a:bodyPr wrap="square">
            <a:spAutoFit/>
          </a:bodyPr>
          <a:lstStyle/>
          <a:p>
            <a:pPr algn="ctr" defTabSz="914400"/>
            <a:r>
              <a:rPr lang="nl-BE" sz="6000" b="1" dirty="0">
                <a:solidFill>
                  <a:prstClr val="black"/>
                </a:solidFill>
                <a:latin typeface="Bradley Hand ITC" panose="03070402050302030203" pitchFamily="66" charset="0"/>
              </a:rPr>
              <a:t>Workshop</a:t>
            </a:r>
          </a:p>
          <a:p>
            <a:pPr algn="ctr" defTabSz="914400"/>
            <a:endParaRPr lang="nl-BE" sz="6000" b="1" dirty="0">
              <a:solidFill>
                <a:prstClr val="black"/>
              </a:solidFill>
              <a:latin typeface="Bradley Hand ITC" panose="03070402050302030203" pitchFamily="66" charset="0"/>
            </a:endParaRPr>
          </a:p>
          <a:p>
            <a:pPr algn="ctr" defTabSz="914400"/>
            <a:r>
              <a:rPr lang="nl-BE" sz="6000" b="1" dirty="0">
                <a:solidFill>
                  <a:prstClr val="black"/>
                </a:solidFill>
                <a:latin typeface="Bradley Hand ITC" panose="03070402050302030203" pitchFamily="66" charset="0"/>
              </a:rPr>
              <a:t>Expertisewerking</a:t>
            </a:r>
          </a:p>
        </p:txBody>
      </p:sp>
    </p:spTree>
    <p:extLst>
      <p:ext uri="{BB962C8B-B14F-4D97-AF65-F5344CB8AC3E}">
        <p14:creationId xmlns:p14="http://schemas.microsoft.com/office/powerpoint/2010/main" val="305734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l-BE" sz="4000" dirty="0"/>
              <a:t>Expertise werking organiseren</a:t>
            </a:r>
          </a:p>
        </p:txBody>
      </p:sp>
      <p:sp>
        <p:nvSpPr>
          <p:cNvPr id="13" name="Content Placeholder 12"/>
          <p:cNvSpPr>
            <a:spLocks noGrp="1"/>
          </p:cNvSpPr>
          <p:nvPr>
            <p:ph idx="1"/>
          </p:nvPr>
        </p:nvSpPr>
        <p:spPr/>
        <p:txBody>
          <a:bodyPr>
            <a:normAutofit/>
          </a:bodyPr>
          <a:lstStyle/>
          <a:p>
            <a:pPr marL="514350" indent="-514350">
              <a:buFont typeface="+mj-lt"/>
              <a:buAutoNum type="arabicPeriod"/>
            </a:pPr>
            <a:r>
              <a:rPr lang="nl-BE" dirty="0"/>
              <a:t>Wat zijn onze kritische expertise domeinen die wij proactief moeten vormgeven, ontwikkelen, delen en plannen om die 4 kernopdrachten te kunnen realiseren ?</a:t>
            </a:r>
          </a:p>
          <a:p>
            <a:pPr marL="514350" indent="-514350">
              <a:buFont typeface="+mj-lt"/>
              <a:buAutoNum type="arabicPeriod"/>
            </a:pPr>
            <a:r>
              <a:rPr lang="nl-BE" dirty="0"/>
              <a:t>Welke elementen van expertisewerking hou je op het niveau van de school en wat eventueel over scholen heen ? </a:t>
            </a:r>
          </a:p>
        </p:txBody>
      </p:sp>
      <p:sp>
        <p:nvSpPr>
          <p:cNvPr id="4" name="Slide Number Placeholder 3"/>
          <p:cNvSpPr>
            <a:spLocks noGrp="1"/>
          </p:cNvSpPr>
          <p:nvPr>
            <p:ph type="sldNum" sz="quarter" idx="4"/>
          </p:nvPr>
        </p:nvSpPr>
        <p:spPr/>
        <p:txBody>
          <a:bodyPr/>
          <a:lstStyle/>
          <a:p>
            <a:fld id="{9331019C-3939-5F43-B75D-CFD4E736BA37}" type="slidenum">
              <a:rPr lang="nl-NL" smtClean="0"/>
              <a:pPr/>
              <a:t>63</a:t>
            </a:fld>
            <a:endParaRPr lang="nl-NL"/>
          </a:p>
        </p:txBody>
      </p:sp>
    </p:spTree>
    <p:extLst>
      <p:ext uri="{BB962C8B-B14F-4D97-AF65-F5344CB8AC3E}">
        <p14:creationId xmlns:p14="http://schemas.microsoft.com/office/powerpoint/2010/main" val="5223011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331019C-3939-5F43-B75D-CFD4E736BA37}" type="slidenum">
              <a:rPr lang="nl-NL" smtClean="0"/>
              <a:pPr/>
              <a:t>64</a:t>
            </a:fld>
            <a:endParaRPr lang="nl-NL"/>
          </a:p>
        </p:txBody>
      </p:sp>
      <p:graphicFrame>
        <p:nvGraphicFramePr>
          <p:cNvPr id="5" name="Content Placeholder 4"/>
          <p:cNvGraphicFramePr>
            <a:graphicFrameLocks noGrp="1"/>
          </p:cNvGraphicFramePr>
          <p:nvPr>
            <p:ph idx="1"/>
            <p:extLst/>
          </p:nvPr>
        </p:nvGraphicFramePr>
        <p:xfrm>
          <a:off x="296944" y="1600200"/>
          <a:ext cx="7885522" cy="4756975"/>
        </p:xfrm>
        <a:graphic>
          <a:graphicData uri="http://schemas.openxmlformats.org/drawingml/2006/table">
            <a:tbl>
              <a:tblPr firstRow="1" firstCol="1" bandRow="1">
                <a:tableStyleId>{5C22544A-7EE6-4342-B048-85BDC9FD1C3A}</a:tableStyleId>
              </a:tblPr>
              <a:tblGrid>
                <a:gridCol w="799208">
                  <a:extLst>
                    <a:ext uri="{9D8B030D-6E8A-4147-A177-3AD203B41FA5}">
                      <a16:colId xmlns:a16="http://schemas.microsoft.com/office/drawing/2014/main" val="20000"/>
                    </a:ext>
                  </a:extLst>
                </a:gridCol>
                <a:gridCol w="713794">
                  <a:extLst>
                    <a:ext uri="{9D8B030D-6E8A-4147-A177-3AD203B41FA5}">
                      <a16:colId xmlns:a16="http://schemas.microsoft.com/office/drawing/2014/main" val="20001"/>
                    </a:ext>
                  </a:extLst>
                </a:gridCol>
                <a:gridCol w="575035">
                  <a:extLst>
                    <a:ext uri="{9D8B030D-6E8A-4147-A177-3AD203B41FA5}">
                      <a16:colId xmlns:a16="http://schemas.microsoft.com/office/drawing/2014/main" val="20002"/>
                    </a:ext>
                  </a:extLst>
                </a:gridCol>
                <a:gridCol w="622170">
                  <a:extLst>
                    <a:ext uri="{9D8B030D-6E8A-4147-A177-3AD203B41FA5}">
                      <a16:colId xmlns:a16="http://schemas.microsoft.com/office/drawing/2014/main" val="20003"/>
                    </a:ext>
                  </a:extLst>
                </a:gridCol>
                <a:gridCol w="537327">
                  <a:extLst>
                    <a:ext uri="{9D8B030D-6E8A-4147-A177-3AD203B41FA5}">
                      <a16:colId xmlns:a16="http://schemas.microsoft.com/office/drawing/2014/main" val="20004"/>
                    </a:ext>
                  </a:extLst>
                </a:gridCol>
                <a:gridCol w="735291">
                  <a:extLst>
                    <a:ext uri="{9D8B030D-6E8A-4147-A177-3AD203B41FA5}">
                      <a16:colId xmlns:a16="http://schemas.microsoft.com/office/drawing/2014/main" val="20005"/>
                    </a:ext>
                  </a:extLst>
                </a:gridCol>
                <a:gridCol w="1013083">
                  <a:extLst>
                    <a:ext uri="{9D8B030D-6E8A-4147-A177-3AD203B41FA5}">
                      <a16:colId xmlns:a16="http://schemas.microsoft.com/office/drawing/2014/main" val="20006"/>
                    </a:ext>
                  </a:extLst>
                </a:gridCol>
                <a:gridCol w="778010">
                  <a:extLst>
                    <a:ext uri="{9D8B030D-6E8A-4147-A177-3AD203B41FA5}">
                      <a16:colId xmlns:a16="http://schemas.microsoft.com/office/drawing/2014/main" val="20007"/>
                    </a:ext>
                  </a:extLst>
                </a:gridCol>
                <a:gridCol w="1225484">
                  <a:extLst>
                    <a:ext uri="{9D8B030D-6E8A-4147-A177-3AD203B41FA5}">
                      <a16:colId xmlns:a16="http://schemas.microsoft.com/office/drawing/2014/main" val="20008"/>
                    </a:ext>
                  </a:extLst>
                </a:gridCol>
                <a:gridCol w="886120">
                  <a:extLst>
                    <a:ext uri="{9D8B030D-6E8A-4147-A177-3AD203B41FA5}">
                      <a16:colId xmlns:a16="http://schemas.microsoft.com/office/drawing/2014/main" val="20009"/>
                    </a:ext>
                  </a:extLst>
                </a:gridCol>
              </a:tblGrid>
              <a:tr h="1784023">
                <a:tc>
                  <a:txBody>
                    <a:bodyPr/>
                    <a:lstStyle/>
                    <a:p>
                      <a:r>
                        <a:rPr lang="nl-BE" dirty="0"/>
                        <a:t>Expertises</a:t>
                      </a:r>
                    </a:p>
                  </a:txBody>
                  <a:tcPr vert="vert270"/>
                </a:tc>
                <a:tc>
                  <a:txBody>
                    <a:bodyPr/>
                    <a:lstStyle/>
                    <a:p>
                      <a:pPr marL="0" lvl="1" indent="0" algn="l" defTabSz="533400">
                        <a:lnSpc>
                          <a:spcPct val="90000"/>
                        </a:lnSpc>
                        <a:spcBef>
                          <a:spcPct val="0"/>
                        </a:spcBef>
                        <a:spcAft>
                          <a:spcPct val="15000"/>
                        </a:spcAft>
                        <a:buNone/>
                      </a:pPr>
                      <a:r>
                        <a:rPr lang="nl-BE" sz="1200" kern="1200" dirty="0"/>
                        <a:t>Methodologieën, werkwijzen en handboeken</a:t>
                      </a:r>
                    </a:p>
                  </a:txBody>
                  <a:tcPr vert="vert270"/>
                </a:tc>
                <a:tc>
                  <a:txBody>
                    <a:bodyPr/>
                    <a:lstStyle/>
                    <a:p>
                      <a:pPr marL="0" marR="0" lvl="1" indent="0" algn="l" defTabSz="533400" rtl="0" eaLnBrk="1" fontAlgn="auto" latinLnBrk="0" hangingPunct="1">
                        <a:lnSpc>
                          <a:spcPct val="90000"/>
                        </a:lnSpc>
                        <a:spcBef>
                          <a:spcPct val="0"/>
                        </a:spcBef>
                        <a:spcAft>
                          <a:spcPct val="15000"/>
                        </a:spcAft>
                        <a:buClrTx/>
                        <a:buSzTx/>
                        <a:buFontTx/>
                        <a:buNone/>
                        <a:tabLst/>
                        <a:defRPr/>
                      </a:pPr>
                      <a:r>
                        <a:rPr lang="nl-BE" sz="1200" b="1" kern="1200" dirty="0">
                          <a:solidFill>
                            <a:schemeClr val="lt1"/>
                          </a:solidFill>
                          <a:latin typeface="+mn-lt"/>
                          <a:ea typeface="+mn-ea"/>
                          <a:cs typeface="+mn-cs"/>
                        </a:rPr>
                        <a:t>Standaarden en conventies afspreken</a:t>
                      </a:r>
                    </a:p>
                  </a:txBody>
                  <a:tcPr vert="vert270"/>
                </a:tc>
                <a:tc>
                  <a:txBody>
                    <a:bodyPr/>
                    <a:lstStyle/>
                    <a:p>
                      <a:pPr marL="0" marR="0" lvl="1" indent="0" algn="l" defTabSz="533400" rtl="0" eaLnBrk="1" fontAlgn="auto" latinLnBrk="0" hangingPunct="1">
                        <a:lnSpc>
                          <a:spcPct val="90000"/>
                        </a:lnSpc>
                        <a:spcBef>
                          <a:spcPct val="0"/>
                        </a:spcBef>
                        <a:spcAft>
                          <a:spcPct val="15000"/>
                        </a:spcAft>
                        <a:buClrTx/>
                        <a:buSzTx/>
                        <a:buFontTx/>
                        <a:buNone/>
                        <a:tabLst/>
                        <a:defRPr/>
                      </a:pPr>
                      <a:r>
                        <a:rPr lang="nl-BE" sz="1200" b="1" kern="1200" dirty="0">
                          <a:solidFill>
                            <a:schemeClr val="lt1"/>
                          </a:solidFill>
                          <a:latin typeface="+mn-lt"/>
                          <a:ea typeface="+mn-ea"/>
                          <a:cs typeface="+mn-cs"/>
                        </a:rPr>
                        <a:t>Ondersteunende instrumenten</a:t>
                      </a:r>
                    </a:p>
                    <a:p>
                      <a:pPr marL="0" lvl="1" indent="0" algn="l" defTabSz="533400" rtl="0" eaLnBrk="1" latinLnBrk="0" hangingPunct="1">
                        <a:lnSpc>
                          <a:spcPct val="90000"/>
                        </a:lnSpc>
                        <a:spcBef>
                          <a:spcPct val="0"/>
                        </a:spcBef>
                        <a:spcAft>
                          <a:spcPct val="15000"/>
                        </a:spcAft>
                        <a:buNone/>
                      </a:pPr>
                      <a:endParaRPr lang="nl-BE" sz="1200" b="1" kern="1200" dirty="0">
                        <a:solidFill>
                          <a:schemeClr val="lt1"/>
                        </a:solidFill>
                        <a:latin typeface="+mn-lt"/>
                        <a:ea typeface="+mn-ea"/>
                        <a:cs typeface="+mn-cs"/>
                      </a:endParaRPr>
                    </a:p>
                  </a:txBody>
                  <a:tcPr vert="vert270"/>
                </a:tc>
                <a:tc>
                  <a:txBody>
                    <a:bodyPr/>
                    <a:lstStyle/>
                    <a:p>
                      <a:pPr marL="0" marR="0" lvl="1" indent="0" algn="l" defTabSz="533400" rtl="0" eaLnBrk="1" fontAlgn="auto" latinLnBrk="0" hangingPunct="1">
                        <a:lnSpc>
                          <a:spcPct val="90000"/>
                        </a:lnSpc>
                        <a:spcBef>
                          <a:spcPct val="0"/>
                        </a:spcBef>
                        <a:spcAft>
                          <a:spcPct val="15000"/>
                        </a:spcAft>
                        <a:buClrTx/>
                        <a:buSzTx/>
                        <a:buFontTx/>
                        <a:buNone/>
                        <a:tabLst/>
                        <a:defRPr/>
                      </a:pPr>
                      <a:r>
                        <a:rPr lang="nl-BE" sz="1200" b="1" kern="1200" dirty="0">
                          <a:solidFill>
                            <a:schemeClr val="lt1"/>
                          </a:solidFill>
                          <a:latin typeface="+mn-lt"/>
                          <a:ea typeface="+mn-ea"/>
                          <a:cs typeface="+mn-cs"/>
                        </a:rPr>
                        <a:t>Best practices</a:t>
                      </a:r>
                    </a:p>
                    <a:p>
                      <a:pPr marL="0" lvl="1" indent="0" algn="l" defTabSz="533400" rtl="0" eaLnBrk="1" latinLnBrk="0" hangingPunct="1">
                        <a:lnSpc>
                          <a:spcPct val="90000"/>
                        </a:lnSpc>
                        <a:spcBef>
                          <a:spcPct val="0"/>
                        </a:spcBef>
                        <a:spcAft>
                          <a:spcPct val="15000"/>
                        </a:spcAft>
                        <a:buNone/>
                      </a:pPr>
                      <a:endParaRPr lang="nl-BE" sz="1200" b="1" kern="1200" dirty="0">
                        <a:solidFill>
                          <a:schemeClr val="lt1"/>
                        </a:solidFill>
                        <a:latin typeface="+mn-lt"/>
                        <a:ea typeface="+mn-ea"/>
                        <a:cs typeface="+mn-cs"/>
                      </a:endParaRPr>
                    </a:p>
                  </a:txBody>
                  <a:tcPr vert="vert270"/>
                </a:tc>
                <a:tc>
                  <a:txBody>
                    <a:bodyPr/>
                    <a:lstStyle/>
                    <a:p>
                      <a:pPr marL="0" lvl="1" indent="0" algn="l" defTabSz="533400" rtl="0" eaLnBrk="1" latinLnBrk="0" hangingPunct="1">
                        <a:lnSpc>
                          <a:spcPct val="90000"/>
                        </a:lnSpc>
                        <a:spcBef>
                          <a:spcPct val="0"/>
                        </a:spcBef>
                        <a:spcAft>
                          <a:spcPct val="15000"/>
                        </a:spcAft>
                        <a:buNone/>
                      </a:pPr>
                      <a:r>
                        <a:rPr lang="nl-BE" sz="1200" b="1" kern="1200" dirty="0">
                          <a:solidFill>
                            <a:schemeClr val="lt1"/>
                          </a:solidFill>
                          <a:latin typeface="+mn-lt"/>
                          <a:ea typeface="+mn-ea"/>
                          <a:cs typeface="+mn-cs"/>
                        </a:rPr>
                        <a:t>Vakgebied-gerichte opleidingsprogamma’s</a:t>
                      </a:r>
                    </a:p>
                    <a:p>
                      <a:pPr marL="0" lvl="1" indent="0" algn="l" defTabSz="533400" rtl="0" eaLnBrk="1" latinLnBrk="0" hangingPunct="1">
                        <a:lnSpc>
                          <a:spcPct val="90000"/>
                        </a:lnSpc>
                        <a:spcBef>
                          <a:spcPct val="0"/>
                        </a:spcBef>
                        <a:spcAft>
                          <a:spcPct val="15000"/>
                        </a:spcAft>
                        <a:buNone/>
                      </a:pPr>
                      <a:endParaRPr lang="nl-BE" sz="1200" b="1" kern="1200" dirty="0">
                        <a:solidFill>
                          <a:schemeClr val="lt1"/>
                        </a:solidFill>
                        <a:latin typeface="+mn-lt"/>
                        <a:ea typeface="+mn-ea"/>
                        <a:cs typeface="+mn-cs"/>
                      </a:endParaRPr>
                    </a:p>
                  </a:txBody>
                  <a:tcPr vert="vert270"/>
                </a:tc>
                <a:tc>
                  <a:txBody>
                    <a:bodyPr/>
                    <a:lstStyle/>
                    <a:p>
                      <a:pPr marL="0" marR="0" lvl="1" indent="0" algn="l" defTabSz="533400" rtl="0" eaLnBrk="1" fontAlgn="auto" latinLnBrk="0" hangingPunct="1">
                        <a:lnSpc>
                          <a:spcPct val="90000"/>
                        </a:lnSpc>
                        <a:spcBef>
                          <a:spcPct val="0"/>
                        </a:spcBef>
                        <a:spcAft>
                          <a:spcPct val="15000"/>
                        </a:spcAft>
                        <a:buClrTx/>
                        <a:buSzTx/>
                        <a:buFontTx/>
                        <a:buNone/>
                        <a:tabLst/>
                        <a:defRPr/>
                      </a:pPr>
                      <a:r>
                        <a:rPr lang="nl-BE" sz="1200" b="1" kern="1200" dirty="0">
                          <a:solidFill>
                            <a:schemeClr val="lt1"/>
                          </a:solidFill>
                          <a:latin typeface="+mn-lt"/>
                          <a:ea typeface="+mn-ea"/>
                          <a:cs typeface="+mn-cs"/>
                        </a:rPr>
                        <a:t>Vaststellen van opleidingsbehoeften in bedrijfskritische vakgebieden en vertalen naar opleiding en training</a:t>
                      </a:r>
                    </a:p>
                    <a:p>
                      <a:pPr marL="0" lvl="1" indent="0" algn="l" defTabSz="533400" rtl="0" eaLnBrk="1" latinLnBrk="0" hangingPunct="1">
                        <a:lnSpc>
                          <a:spcPct val="90000"/>
                        </a:lnSpc>
                        <a:spcBef>
                          <a:spcPct val="0"/>
                        </a:spcBef>
                        <a:spcAft>
                          <a:spcPct val="15000"/>
                        </a:spcAft>
                        <a:buNone/>
                      </a:pPr>
                      <a:endParaRPr lang="nl-BE" sz="1200" b="1" kern="1200" dirty="0">
                        <a:solidFill>
                          <a:schemeClr val="lt1"/>
                        </a:solidFill>
                        <a:latin typeface="+mn-lt"/>
                        <a:ea typeface="+mn-ea"/>
                        <a:cs typeface="+mn-cs"/>
                      </a:endParaRPr>
                    </a:p>
                  </a:txBody>
                  <a:tcPr vert="vert270"/>
                </a:tc>
                <a:tc>
                  <a:txBody>
                    <a:bodyPr/>
                    <a:lstStyle/>
                    <a:p>
                      <a:pPr marL="0" marR="0" lvl="1" indent="0" algn="l" defTabSz="533400" rtl="0" eaLnBrk="1" fontAlgn="auto" latinLnBrk="0" hangingPunct="1">
                        <a:lnSpc>
                          <a:spcPct val="90000"/>
                        </a:lnSpc>
                        <a:spcBef>
                          <a:spcPct val="0"/>
                        </a:spcBef>
                        <a:spcAft>
                          <a:spcPct val="15000"/>
                        </a:spcAft>
                        <a:buClrTx/>
                        <a:buSzTx/>
                        <a:buFontTx/>
                        <a:buNone/>
                        <a:tabLst/>
                        <a:defRPr/>
                      </a:pPr>
                      <a:r>
                        <a:rPr lang="nl-BE" sz="1200" b="1" kern="1200" dirty="0">
                          <a:solidFill>
                            <a:schemeClr val="lt1"/>
                          </a:solidFill>
                          <a:latin typeface="+mn-lt"/>
                          <a:ea typeface="+mn-ea"/>
                          <a:cs typeface="+mn-cs"/>
                        </a:rPr>
                        <a:t>Ondersteuning individuele en teamgerichte competentie-ontwikkeling</a:t>
                      </a:r>
                    </a:p>
                    <a:p>
                      <a:pPr marL="0" lvl="1" indent="0" algn="l" defTabSz="533400" rtl="0" eaLnBrk="1" latinLnBrk="0" hangingPunct="1">
                        <a:lnSpc>
                          <a:spcPct val="90000"/>
                        </a:lnSpc>
                        <a:spcBef>
                          <a:spcPct val="0"/>
                        </a:spcBef>
                        <a:spcAft>
                          <a:spcPct val="15000"/>
                        </a:spcAft>
                        <a:buNone/>
                      </a:pPr>
                      <a:endParaRPr lang="nl-BE" sz="1200" b="1" kern="1200" dirty="0">
                        <a:solidFill>
                          <a:schemeClr val="lt1"/>
                        </a:solidFill>
                        <a:latin typeface="+mn-lt"/>
                        <a:ea typeface="+mn-ea"/>
                        <a:cs typeface="+mn-cs"/>
                      </a:endParaRPr>
                    </a:p>
                  </a:txBody>
                  <a:tcPr vert="vert270"/>
                </a:tc>
                <a:tc>
                  <a:txBody>
                    <a:bodyPr/>
                    <a:lstStyle/>
                    <a:p>
                      <a:pPr marL="0" marR="0" lvl="1" indent="0" algn="l" defTabSz="533400" rtl="0" eaLnBrk="1" fontAlgn="auto" latinLnBrk="0" hangingPunct="1">
                        <a:lnSpc>
                          <a:spcPct val="90000"/>
                        </a:lnSpc>
                        <a:spcBef>
                          <a:spcPct val="0"/>
                        </a:spcBef>
                        <a:spcAft>
                          <a:spcPct val="15000"/>
                        </a:spcAft>
                        <a:buClrTx/>
                        <a:buSzTx/>
                        <a:buFontTx/>
                        <a:buNone/>
                        <a:tabLst/>
                        <a:defRPr/>
                      </a:pPr>
                      <a:r>
                        <a:rPr lang="nl-BE" sz="1200" kern="1200" dirty="0"/>
                        <a:t>LT capaciteitsbehoeften bepalen op vlak van vakgebieden, ter ondersteuning van teams en team coaches</a:t>
                      </a:r>
                    </a:p>
                    <a:p>
                      <a:pPr marL="0" lvl="1" indent="0" algn="l" defTabSz="533400" rtl="0" eaLnBrk="1" latinLnBrk="0" hangingPunct="1">
                        <a:lnSpc>
                          <a:spcPct val="90000"/>
                        </a:lnSpc>
                        <a:spcBef>
                          <a:spcPct val="0"/>
                        </a:spcBef>
                        <a:spcAft>
                          <a:spcPct val="15000"/>
                        </a:spcAft>
                        <a:buNone/>
                      </a:pPr>
                      <a:endParaRPr lang="nl-BE" sz="1200" b="1" kern="1200" dirty="0">
                        <a:solidFill>
                          <a:schemeClr val="lt1"/>
                        </a:solidFill>
                        <a:latin typeface="+mn-lt"/>
                        <a:ea typeface="+mn-ea"/>
                        <a:cs typeface="+mn-cs"/>
                      </a:endParaRPr>
                    </a:p>
                  </a:txBody>
                  <a:tcPr vert="vert270"/>
                </a:tc>
                <a:tc>
                  <a:txBody>
                    <a:bodyPr/>
                    <a:lstStyle/>
                    <a:p>
                      <a:pPr marL="0" marR="0" lvl="1" indent="0" algn="l" defTabSz="533400" rtl="0" eaLnBrk="1" fontAlgn="auto" latinLnBrk="0" hangingPunct="1">
                        <a:lnSpc>
                          <a:spcPct val="90000"/>
                        </a:lnSpc>
                        <a:spcBef>
                          <a:spcPct val="0"/>
                        </a:spcBef>
                        <a:spcAft>
                          <a:spcPct val="15000"/>
                        </a:spcAft>
                        <a:buClrTx/>
                        <a:buSzTx/>
                        <a:buFontTx/>
                        <a:buNone/>
                        <a:tabLst/>
                        <a:defRPr/>
                      </a:pPr>
                      <a:r>
                        <a:rPr lang="nl-BE" sz="1200" kern="1200" dirty="0"/>
                        <a:t>Ondersteuning inhoudelijke toets sollicitanten</a:t>
                      </a:r>
                    </a:p>
                    <a:p>
                      <a:pPr marL="0" lvl="1" indent="0" algn="l" defTabSz="533400" rtl="0" eaLnBrk="1" latinLnBrk="0" hangingPunct="1">
                        <a:lnSpc>
                          <a:spcPct val="90000"/>
                        </a:lnSpc>
                        <a:spcBef>
                          <a:spcPct val="0"/>
                        </a:spcBef>
                        <a:spcAft>
                          <a:spcPct val="15000"/>
                        </a:spcAft>
                        <a:buNone/>
                      </a:pPr>
                      <a:endParaRPr lang="nl-BE" sz="1200" b="1" kern="1200" dirty="0">
                        <a:solidFill>
                          <a:schemeClr val="lt1"/>
                        </a:solidFill>
                        <a:latin typeface="+mn-lt"/>
                        <a:ea typeface="+mn-ea"/>
                        <a:cs typeface="+mn-cs"/>
                      </a:endParaRPr>
                    </a:p>
                  </a:txBody>
                  <a:tcPr vert="vert270"/>
                </a:tc>
                <a:extLst>
                  <a:ext uri="{0D108BD9-81ED-4DB2-BD59-A6C34878D82A}">
                    <a16:rowId xmlns:a16="http://schemas.microsoft.com/office/drawing/2014/main" val="10000"/>
                  </a:ext>
                </a:extLst>
              </a:tr>
              <a:tr h="377072">
                <a:tc>
                  <a:txBody>
                    <a:bodyPr/>
                    <a:lstStyle/>
                    <a:p>
                      <a:r>
                        <a:rPr lang="nl-BE" dirty="0"/>
                        <a:t>...</a:t>
                      </a:r>
                    </a:p>
                  </a:txBody>
                  <a:tcPr/>
                </a:tc>
                <a:tc>
                  <a:txBody>
                    <a:bodyPr/>
                    <a:lstStyle/>
                    <a:p>
                      <a:endParaRPr lang="nl-BE" dirty="0"/>
                    </a:p>
                  </a:txBody>
                  <a:tcPr/>
                </a:tc>
                <a:tc>
                  <a:txBody>
                    <a:bodyPr/>
                    <a:lstStyle/>
                    <a:p>
                      <a:endParaRPr lang="nl-BE" dirty="0"/>
                    </a:p>
                  </a:txBody>
                  <a:tcPr/>
                </a:tc>
                <a:tc>
                  <a:txBody>
                    <a:bodyPr/>
                    <a:lstStyle/>
                    <a:p>
                      <a:endParaRPr lang="nl-BE" dirty="0"/>
                    </a:p>
                  </a:txBody>
                  <a:tcPr/>
                </a:tc>
                <a:tc>
                  <a:txBody>
                    <a:bodyPr/>
                    <a:lstStyle/>
                    <a:p>
                      <a:endParaRPr lang="nl-BE" dirty="0"/>
                    </a:p>
                  </a:txBody>
                  <a:tcPr/>
                </a:tc>
                <a:tc>
                  <a:txBody>
                    <a:bodyPr/>
                    <a:lstStyle/>
                    <a:p>
                      <a:endParaRPr lang="nl-BE" dirty="0"/>
                    </a:p>
                  </a:txBody>
                  <a:tcPr/>
                </a:tc>
                <a:tc>
                  <a:txBody>
                    <a:bodyPr/>
                    <a:lstStyle/>
                    <a:p>
                      <a:endParaRPr lang="nl-BE" dirty="0"/>
                    </a:p>
                  </a:txBody>
                  <a:tcPr/>
                </a:tc>
                <a:tc>
                  <a:txBody>
                    <a:bodyPr/>
                    <a:lstStyle/>
                    <a:p>
                      <a:endParaRPr lang="nl-BE" dirty="0"/>
                    </a:p>
                  </a:txBody>
                  <a:tcPr/>
                </a:tc>
                <a:tc>
                  <a:txBody>
                    <a:bodyPr/>
                    <a:lstStyle/>
                    <a:p>
                      <a:endParaRPr lang="nl-BE" dirty="0"/>
                    </a:p>
                  </a:txBody>
                  <a:tcPr/>
                </a:tc>
                <a:tc>
                  <a:txBody>
                    <a:bodyPr/>
                    <a:lstStyle/>
                    <a:p>
                      <a:endParaRPr lang="nl-BE" dirty="0"/>
                    </a:p>
                  </a:txBody>
                  <a:tcPr/>
                </a:tc>
                <a:extLst>
                  <a:ext uri="{0D108BD9-81ED-4DB2-BD59-A6C34878D82A}">
                    <a16:rowId xmlns:a16="http://schemas.microsoft.com/office/drawing/2014/main" val="10001"/>
                  </a:ext>
                </a:extLst>
              </a:tr>
              <a:tr h="370840">
                <a:tc>
                  <a:txBody>
                    <a:bodyPr/>
                    <a:lstStyle/>
                    <a:p>
                      <a:r>
                        <a:rPr lang="nl-BE" dirty="0"/>
                        <a:t>...</a:t>
                      </a:r>
                    </a:p>
                  </a:txBody>
                  <a:tcPr/>
                </a:tc>
                <a:tc>
                  <a:txBody>
                    <a:bodyPr/>
                    <a:lstStyle/>
                    <a:p>
                      <a:endParaRPr lang="nl-BE" dirty="0"/>
                    </a:p>
                  </a:txBody>
                  <a:tcPr/>
                </a:tc>
                <a:tc>
                  <a:txBody>
                    <a:bodyPr/>
                    <a:lstStyle/>
                    <a:p>
                      <a:endParaRPr lang="nl-BE"/>
                    </a:p>
                  </a:txBody>
                  <a:tcPr/>
                </a:tc>
                <a:tc>
                  <a:txBody>
                    <a:bodyPr/>
                    <a:lstStyle/>
                    <a:p>
                      <a:endParaRPr lang="nl-BE"/>
                    </a:p>
                  </a:txBody>
                  <a:tcPr/>
                </a:tc>
                <a:tc>
                  <a:txBody>
                    <a:bodyPr/>
                    <a:lstStyle/>
                    <a:p>
                      <a:endParaRPr lang="nl-BE" dirty="0"/>
                    </a:p>
                  </a:txBody>
                  <a:tcPr/>
                </a:tc>
                <a:tc>
                  <a:txBody>
                    <a:bodyPr/>
                    <a:lstStyle/>
                    <a:p>
                      <a:endParaRPr lang="nl-BE" dirty="0"/>
                    </a:p>
                  </a:txBody>
                  <a:tcPr/>
                </a:tc>
                <a:tc>
                  <a:txBody>
                    <a:bodyPr/>
                    <a:lstStyle/>
                    <a:p>
                      <a:endParaRPr lang="nl-BE" dirty="0"/>
                    </a:p>
                  </a:txBody>
                  <a:tcPr/>
                </a:tc>
                <a:tc>
                  <a:txBody>
                    <a:bodyPr/>
                    <a:lstStyle/>
                    <a:p>
                      <a:endParaRPr lang="nl-BE" dirty="0"/>
                    </a:p>
                  </a:txBody>
                  <a:tcPr/>
                </a:tc>
                <a:tc>
                  <a:txBody>
                    <a:bodyPr/>
                    <a:lstStyle/>
                    <a:p>
                      <a:endParaRPr lang="nl-BE" dirty="0"/>
                    </a:p>
                  </a:txBody>
                  <a:tcPr/>
                </a:tc>
                <a:tc>
                  <a:txBody>
                    <a:bodyPr/>
                    <a:lstStyle/>
                    <a:p>
                      <a:endParaRPr lang="nl-BE" dirty="0"/>
                    </a:p>
                  </a:txBody>
                  <a:tcPr/>
                </a:tc>
                <a:extLst>
                  <a:ext uri="{0D108BD9-81ED-4DB2-BD59-A6C34878D82A}">
                    <a16:rowId xmlns:a16="http://schemas.microsoft.com/office/drawing/2014/main" val="10002"/>
                  </a:ext>
                </a:extLst>
              </a:tr>
              <a:tr h="370840">
                <a:tc>
                  <a:txBody>
                    <a:bodyPr/>
                    <a:lstStyle/>
                    <a:p>
                      <a:r>
                        <a:rPr lang="nl-BE" dirty="0"/>
                        <a:t>...</a:t>
                      </a:r>
                    </a:p>
                  </a:txBody>
                  <a:tcPr/>
                </a:tc>
                <a:tc>
                  <a:txBody>
                    <a:bodyPr/>
                    <a:lstStyle/>
                    <a:p>
                      <a:endParaRPr lang="nl-BE"/>
                    </a:p>
                  </a:txBody>
                  <a:tcPr/>
                </a:tc>
                <a:tc>
                  <a:txBody>
                    <a:bodyPr/>
                    <a:lstStyle/>
                    <a:p>
                      <a:endParaRPr lang="nl-BE"/>
                    </a:p>
                  </a:txBody>
                  <a:tcPr/>
                </a:tc>
                <a:tc>
                  <a:txBody>
                    <a:bodyPr/>
                    <a:lstStyle/>
                    <a:p>
                      <a:endParaRPr lang="nl-BE"/>
                    </a:p>
                  </a:txBody>
                  <a:tcPr/>
                </a:tc>
                <a:tc>
                  <a:txBody>
                    <a:bodyPr/>
                    <a:lstStyle/>
                    <a:p>
                      <a:endParaRPr lang="nl-BE"/>
                    </a:p>
                  </a:txBody>
                  <a:tcPr/>
                </a:tc>
                <a:tc>
                  <a:txBody>
                    <a:bodyPr/>
                    <a:lstStyle/>
                    <a:p>
                      <a:endParaRPr lang="nl-BE" dirty="0"/>
                    </a:p>
                  </a:txBody>
                  <a:tcPr/>
                </a:tc>
                <a:tc>
                  <a:txBody>
                    <a:bodyPr/>
                    <a:lstStyle/>
                    <a:p>
                      <a:endParaRPr lang="nl-BE" dirty="0"/>
                    </a:p>
                  </a:txBody>
                  <a:tcPr/>
                </a:tc>
                <a:tc>
                  <a:txBody>
                    <a:bodyPr/>
                    <a:lstStyle/>
                    <a:p>
                      <a:endParaRPr lang="nl-BE" dirty="0"/>
                    </a:p>
                  </a:txBody>
                  <a:tcPr/>
                </a:tc>
                <a:tc>
                  <a:txBody>
                    <a:bodyPr/>
                    <a:lstStyle/>
                    <a:p>
                      <a:endParaRPr lang="nl-BE" dirty="0"/>
                    </a:p>
                  </a:txBody>
                  <a:tcPr/>
                </a:tc>
                <a:tc>
                  <a:txBody>
                    <a:bodyPr/>
                    <a:lstStyle/>
                    <a:p>
                      <a:endParaRPr lang="nl-BE" dirty="0"/>
                    </a:p>
                  </a:txBody>
                  <a:tcPr/>
                </a:tc>
                <a:extLst>
                  <a:ext uri="{0D108BD9-81ED-4DB2-BD59-A6C34878D82A}">
                    <a16:rowId xmlns:a16="http://schemas.microsoft.com/office/drawing/2014/main" val="10003"/>
                  </a:ext>
                </a:extLst>
              </a:tr>
              <a:tr h="370840">
                <a:tc>
                  <a:txBody>
                    <a:bodyPr/>
                    <a:lstStyle/>
                    <a:p>
                      <a:r>
                        <a:rPr lang="nl-BE" dirty="0"/>
                        <a:t>...</a:t>
                      </a:r>
                    </a:p>
                  </a:txBody>
                  <a:tcPr/>
                </a:tc>
                <a:tc>
                  <a:txBody>
                    <a:bodyPr/>
                    <a:lstStyle/>
                    <a:p>
                      <a:endParaRPr lang="nl-BE" dirty="0"/>
                    </a:p>
                  </a:txBody>
                  <a:tcPr/>
                </a:tc>
                <a:tc>
                  <a:txBody>
                    <a:bodyPr/>
                    <a:lstStyle/>
                    <a:p>
                      <a:endParaRPr lang="nl-BE"/>
                    </a:p>
                  </a:txBody>
                  <a:tcPr/>
                </a:tc>
                <a:tc>
                  <a:txBody>
                    <a:bodyPr/>
                    <a:lstStyle/>
                    <a:p>
                      <a:endParaRPr lang="nl-BE" dirty="0"/>
                    </a:p>
                  </a:txBody>
                  <a:tcPr/>
                </a:tc>
                <a:tc>
                  <a:txBody>
                    <a:bodyPr/>
                    <a:lstStyle/>
                    <a:p>
                      <a:endParaRPr lang="nl-BE"/>
                    </a:p>
                  </a:txBody>
                  <a:tcPr/>
                </a:tc>
                <a:tc>
                  <a:txBody>
                    <a:bodyPr/>
                    <a:lstStyle/>
                    <a:p>
                      <a:endParaRPr lang="nl-BE" dirty="0"/>
                    </a:p>
                  </a:txBody>
                  <a:tcPr/>
                </a:tc>
                <a:tc>
                  <a:txBody>
                    <a:bodyPr/>
                    <a:lstStyle/>
                    <a:p>
                      <a:endParaRPr lang="nl-BE" dirty="0"/>
                    </a:p>
                  </a:txBody>
                  <a:tcPr/>
                </a:tc>
                <a:tc>
                  <a:txBody>
                    <a:bodyPr/>
                    <a:lstStyle/>
                    <a:p>
                      <a:endParaRPr lang="nl-BE" dirty="0"/>
                    </a:p>
                  </a:txBody>
                  <a:tcPr/>
                </a:tc>
                <a:tc>
                  <a:txBody>
                    <a:bodyPr/>
                    <a:lstStyle/>
                    <a:p>
                      <a:endParaRPr lang="nl-BE" dirty="0"/>
                    </a:p>
                  </a:txBody>
                  <a:tcPr/>
                </a:tc>
                <a:tc>
                  <a:txBody>
                    <a:bodyPr/>
                    <a:lstStyle/>
                    <a:p>
                      <a:endParaRPr lang="nl-BE" dirty="0"/>
                    </a:p>
                  </a:txBody>
                  <a:tcPr/>
                </a:tc>
                <a:extLst>
                  <a:ext uri="{0D108BD9-81ED-4DB2-BD59-A6C34878D82A}">
                    <a16:rowId xmlns:a16="http://schemas.microsoft.com/office/drawing/2014/main" val="10004"/>
                  </a:ext>
                </a:extLst>
              </a:tr>
              <a:tr h="370840">
                <a:tc>
                  <a:txBody>
                    <a:bodyPr/>
                    <a:lstStyle/>
                    <a:p>
                      <a:r>
                        <a:rPr lang="nl-BE" dirty="0"/>
                        <a:t>...</a:t>
                      </a:r>
                    </a:p>
                  </a:txBody>
                  <a:tcPr/>
                </a:tc>
                <a:tc>
                  <a:txBody>
                    <a:bodyPr/>
                    <a:lstStyle/>
                    <a:p>
                      <a:endParaRPr lang="nl-BE"/>
                    </a:p>
                  </a:txBody>
                  <a:tcPr/>
                </a:tc>
                <a:tc>
                  <a:txBody>
                    <a:bodyPr/>
                    <a:lstStyle/>
                    <a:p>
                      <a:endParaRPr lang="nl-BE"/>
                    </a:p>
                  </a:txBody>
                  <a:tcPr/>
                </a:tc>
                <a:tc>
                  <a:txBody>
                    <a:bodyPr/>
                    <a:lstStyle/>
                    <a:p>
                      <a:endParaRPr lang="nl-BE"/>
                    </a:p>
                  </a:txBody>
                  <a:tcPr/>
                </a:tc>
                <a:tc>
                  <a:txBody>
                    <a:bodyPr/>
                    <a:lstStyle/>
                    <a:p>
                      <a:endParaRPr lang="nl-BE"/>
                    </a:p>
                  </a:txBody>
                  <a:tcPr/>
                </a:tc>
                <a:tc>
                  <a:txBody>
                    <a:bodyPr/>
                    <a:lstStyle/>
                    <a:p>
                      <a:endParaRPr lang="nl-BE" dirty="0"/>
                    </a:p>
                  </a:txBody>
                  <a:tcPr/>
                </a:tc>
                <a:tc>
                  <a:txBody>
                    <a:bodyPr/>
                    <a:lstStyle/>
                    <a:p>
                      <a:endParaRPr lang="nl-BE" dirty="0"/>
                    </a:p>
                  </a:txBody>
                  <a:tcPr/>
                </a:tc>
                <a:tc>
                  <a:txBody>
                    <a:bodyPr/>
                    <a:lstStyle/>
                    <a:p>
                      <a:endParaRPr lang="nl-BE" dirty="0"/>
                    </a:p>
                  </a:txBody>
                  <a:tcPr/>
                </a:tc>
                <a:tc>
                  <a:txBody>
                    <a:bodyPr/>
                    <a:lstStyle/>
                    <a:p>
                      <a:endParaRPr lang="nl-BE" dirty="0"/>
                    </a:p>
                  </a:txBody>
                  <a:tcPr/>
                </a:tc>
                <a:tc>
                  <a:txBody>
                    <a:bodyPr/>
                    <a:lstStyle/>
                    <a:p>
                      <a:endParaRPr lang="nl-BE"/>
                    </a:p>
                  </a:txBody>
                  <a:tcPr/>
                </a:tc>
                <a:extLst>
                  <a:ext uri="{0D108BD9-81ED-4DB2-BD59-A6C34878D82A}">
                    <a16:rowId xmlns:a16="http://schemas.microsoft.com/office/drawing/2014/main" val="10005"/>
                  </a:ext>
                </a:extLst>
              </a:tr>
              <a:tr h="370840">
                <a:tc>
                  <a:txBody>
                    <a:bodyPr/>
                    <a:lstStyle/>
                    <a:p>
                      <a:r>
                        <a:rPr lang="nl-BE" dirty="0"/>
                        <a:t>....</a:t>
                      </a:r>
                    </a:p>
                  </a:txBody>
                  <a:tcPr/>
                </a:tc>
                <a:tc>
                  <a:txBody>
                    <a:bodyPr/>
                    <a:lstStyle/>
                    <a:p>
                      <a:endParaRPr lang="nl-BE"/>
                    </a:p>
                  </a:txBody>
                  <a:tcPr/>
                </a:tc>
                <a:tc>
                  <a:txBody>
                    <a:bodyPr/>
                    <a:lstStyle/>
                    <a:p>
                      <a:endParaRPr lang="nl-BE"/>
                    </a:p>
                  </a:txBody>
                  <a:tcPr/>
                </a:tc>
                <a:tc>
                  <a:txBody>
                    <a:bodyPr/>
                    <a:lstStyle/>
                    <a:p>
                      <a:endParaRPr lang="nl-BE"/>
                    </a:p>
                  </a:txBody>
                  <a:tcPr/>
                </a:tc>
                <a:tc>
                  <a:txBody>
                    <a:bodyPr/>
                    <a:lstStyle/>
                    <a:p>
                      <a:endParaRPr lang="nl-BE"/>
                    </a:p>
                  </a:txBody>
                  <a:tcPr/>
                </a:tc>
                <a:tc>
                  <a:txBody>
                    <a:bodyPr/>
                    <a:lstStyle/>
                    <a:p>
                      <a:endParaRPr lang="nl-BE" dirty="0"/>
                    </a:p>
                  </a:txBody>
                  <a:tcPr/>
                </a:tc>
                <a:tc>
                  <a:txBody>
                    <a:bodyPr/>
                    <a:lstStyle/>
                    <a:p>
                      <a:endParaRPr lang="nl-BE" dirty="0"/>
                    </a:p>
                  </a:txBody>
                  <a:tcPr/>
                </a:tc>
                <a:tc>
                  <a:txBody>
                    <a:bodyPr/>
                    <a:lstStyle/>
                    <a:p>
                      <a:endParaRPr lang="nl-BE" dirty="0"/>
                    </a:p>
                  </a:txBody>
                  <a:tcPr/>
                </a:tc>
                <a:tc>
                  <a:txBody>
                    <a:bodyPr/>
                    <a:lstStyle/>
                    <a:p>
                      <a:endParaRPr lang="nl-BE" dirty="0"/>
                    </a:p>
                  </a:txBody>
                  <a:tcPr/>
                </a:tc>
                <a:tc>
                  <a:txBody>
                    <a:bodyPr/>
                    <a:lstStyle/>
                    <a:p>
                      <a:endParaRPr lang="nl-BE"/>
                    </a:p>
                  </a:txBody>
                  <a:tcPr/>
                </a:tc>
                <a:extLst>
                  <a:ext uri="{0D108BD9-81ED-4DB2-BD59-A6C34878D82A}">
                    <a16:rowId xmlns:a16="http://schemas.microsoft.com/office/drawing/2014/main" val="10006"/>
                  </a:ext>
                </a:extLst>
              </a:tr>
              <a:tr h="370840">
                <a:tc>
                  <a:txBody>
                    <a:bodyPr/>
                    <a:lstStyle/>
                    <a:p>
                      <a:endParaRPr lang="nl-BE" dirty="0"/>
                    </a:p>
                  </a:txBody>
                  <a:tcPr/>
                </a:tc>
                <a:tc>
                  <a:txBody>
                    <a:bodyPr/>
                    <a:lstStyle/>
                    <a:p>
                      <a:endParaRPr lang="nl-BE"/>
                    </a:p>
                  </a:txBody>
                  <a:tcPr/>
                </a:tc>
                <a:tc>
                  <a:txBody>
                    <a:bodyPr/>
                    <a:lstStyle/>
                    <a:p>
                      <a:endParaRPr lang="nl-BE"/>
                    </a:p>
                  </a:txBody>
                  <a:tcPr/>
                </a:tc>
                <a:tc>
                  <a:txBody>
                    <a:bodyPr/>
                    <a:lstStyle/>
                    <a:p>
                      <a:endParaRPr lang="nl-BE"/>
                    </a:p>
                  </a:txBody>
                  <a:tcPr/>
                </a:tc>
                <a:tc>
                  <a:txBody>
                    <a:bodyPr/>
                    <a:lstStyle/>
                    <a:p>
                      <a:endParaRPr lang="nl-BE"/>
                    </a:p>
                  </a:txBody>
                  <a:tcPr/>
                </a:tc>
                <a:tc>
                  <a:txBody>
                    <a:bodyPr/>
                    <a:lstStyle/>
                    <a:p>
                      <a:endParaRPr lang="nl-BE" dirty="0"/>
                    </a:p>
                  </a:txBody>
                  <a:tcPr/>
                </a:tc>
                <a:tc>
                  <a:txBody>
                    <a:bodyPr/>
                    <a:lstStyle/>
                    <a:p>
                      <a:endParaRPr lang="nl-BE" dirty="0"/>
                    </a:p>
                  </a:txBody>
                  <a:tcPr/>
                </a:tc>
                <a:tc>
                  <a:txBody>
                    <a:bodyPr/>
                    <a:lstStyle/>
                    <a:p>
                      <a:endParaRPr lang="nl-BE" dirty="0"/>
                    </a:p>
                  </a:txBody>
                  <a:tcPr/>
                </a:tc>
                <a:tc>
                  <a:txBody>
                    <a:bodyPr/>
                    <a:lstStyle/>
                    <a:p>
                      <a:endParaRPr lang="nl-BE" dirty="0"/>
                    </a:p>
                  </a:txBody>
                  <a:tcPr/>
                </a:tc>
                <a:tc>
                  <a:txBody>
                    <a:bodyPr/>
                    <a:lstStyle/>
                    <a:p>
                      <a:endParaRPr lang="nl-BE" dirty="0"/>
                    </a:p>
                  </a:txBody>
                  <a:tcPr/>
                </a:tc>
                <a:extLst>
                  <a:ext uri="{0D108BD9-81ED-4DB2-BD59-A6C34878D82A}">
                    <a16:rowId xmlns:a16="http://schemas.microsoft.com/office/drawing/2014/main" val="10007"/>
                  </a:ext>
                </a:extLst>
              </a:tr>
              <a:tr h="370840">
                <a:tc>
                  <a:txBody>
                    <a:bodyPr/>
                    <a:lstStyle/>
                    <a:p>
                      <a:endParaRPr lang="nl-BE" dirty="0"/>
                    </a:p>
                  </a:txBody>
                  <a:tcPr/>
                </a:tc>
                <a:tc>
                  <a:txBody>
                    <a:bodyPr/>
                    <a:lstStyle/>
                    <a:p>
                      <a:endParaRPr lang="nl-BE"/>
                    </a:p>
                  </a:txBody>
                  <a:tcPr/>
                </a:tc>
                <a:tc>
                  <a:txBody>
                    <a:bodyPr/>
                    <a:lstStyle/>
                    <a:p>
                      <a:endParaRPr lang="nl-BE"/>
                    </a:p>
                  </a:txBody>
                  <a:tcPr/>
                </a:tc>
                <a:tc>
                  <a:txBody>
                    <a:bodyPr/>
                    <a:lstStyle/>
                    <a:p>
                      <a:endParaRPr lang="nl-BE" dirty="0"/>
                    </a:p>
                  </a:txBody>
                  <a:tcPr/>
                </a:tc>
                <a:tc>
                  <a:txBody>
                    <a:bodyPr/>
                    <a:lstStyle/>
                    <a:p>
                      <a:endParaRPr lang="nl-BE"/>
                    </a:p>
                  </a:txBody>
                  <a:tcPr/>
                </a:tc>
                <a:tc>
                  <a:txBody>
                    <a:bodyPr/>
                    <a:lstStyle/>
                    <a:p>
                      <a:endParaRPr lang="nl-BE" dirty="0"/>
                    </a:p>
                  </a:txBody>
                  <a:tcPr/>
                </a:tc>
                <a:tc>
                  <a:txBody>
                    <a:bodyPr/>
                    <a:lstStyle/>
                    <a:p>
                      <a:endParaRPr lang="nl-BE" dirty="0"/>
                    </a:p>
                  </a:txBody>
                  <a:tcPr/>
                </a:tc>
                <a:tc>
                  <a:txBody>
                    <a:bodyPr/>
                    <a:lstStyle/>
                    <a:p>
                      <a:endParaRPr lang="nl-BE" dirty="0"/>
                    </a:p>
                  </a:txBody>
                  <a:tcPr/>
                </a:tc>
                <a:tc>
                  <a:txBody>
                    <a:bodyPr/>
                    <a:lstStyle/>
                    <a:p>
                      <a:endParaRPr lang="nl-BE" dirty="0"/>
                    </a:p>
                  </a:txBody>
                  <a:tcPr/>
                </a:tc>
                <a:tc>
                  <a:txBody>
                    <a:bodyPr/>
                    <a:lstStyle/>
                    <a:p>
                      <a:endParaRPr lang="nl-BE" dirty="0"/>
                    </a:p>
                  </a:txBody>
                  <a:tcPr/>
                </a:tc>
                <a:extLst>
                  <a:ext uri="{0D108BD9-81ED-4DB2-BD59-A6C34878D82A}">
                    <a16:rowId xmlns:a16="http://schemas.microsoft.com/office/drawing/2014/main" val="10008"/>
                  </a:ext>
                </a:extLst>
              </a:tr>
            </a:tbl>
          </a:graphicData>
        </a:graphic>
      </p:graphicFrame>
      <p:grpSp>
        <p:nvGrpSpPr>
          <p:cNvPr id="10" name="Group 9"/>
          <p:cNvGrpSpPr/>
          <p:nvPr/>
        </p:nvGrpSpPr>
        <p:grpSpPr>
          <a:xfrm>
            <a:off x="1114119" y="399855"/>
            <a:ext cx="2341433" cy="1149920"/>
            <a:chOff x="0" y="2488"/>
            <a:chExt cx="2451276" cy="1642379"/>
          </a:xfrm>
        </p:grpSpPr>
        <p:sp>
          <p:nvSpPr>
            <p:cNvPr id="11" name="Rounded Rectangle 10"/>
            <p:cNvSpPr/>
            <p:nvPr/>
          </p:nvSpPr>
          <p:spPr>
            <a:xfrm>
              <a:off x="0" y="2488"/>
              <a:ext cx="2451276" cy="1642379"/>
            </a:xfrm>
            <a:prstGeom prst="roundRect">
              <a:avLst/>
            </a:prstGeom>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sp>
        <p:sp>
          <p:nvSpPr>
            <p:cNvPr id="12" name="Rounded Rectangle 6"/>
            <p:cNvSpPr/>
            <p:nvPr/>
          </p:nvSpPr>
          <p:spPr>
            <a:xfrm>
              <a:off x="80174" y="82662"/>
              <a:ext cx="2290928" cy="14820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nl-BE" sz="1400" dirty="0"/>
                <a:t>Expertise ontwikkeling van kritische vakgebieden</a:t>
              </a:r>
            </a:p>
          </p:txBody>
        </p:sp>
      </p:grpSp>
      <p:grpSp>
        <p:nvGrpSpPr>
          <p:cNvPr id="17" name="Group 16"/>
          <p:cNvGrpSpPr/>
          <p:nvPr/>
        </p:nvGrpSpPr>
        <p:grpSpPr>
          <a:xfrm>
            <a:off x="6146369" y="425069"/>
            <a:ext cx="2092134" cy="1170149"/>
            <a:chOff x="30280" y="3451485"/>
            <a:chExt cx="2451276" cy="1642379"/>
          </a:xfrm>
        </p:grpSpPr>
        <p:sp>
          <p:nvSpPr>
            <p:cNvPr id="18" name="Rounded Rectangle 17"/>
            <p:cNvSpPr/>
            <p:nvPr/>
          </p:nvSpPr>
          <p:spPr>
            <a:xfrm>
              <a:off x="30280" y="3451485"/>
              <a:ext cx="2451276" cy="1642379"/>
            </a:xfrm>
            <a:prstGeom prst="roundRect">
              <a:avLst/>
            </a:prstGeom>
          </p:spPr>
          <p:style>
            <a:lnRef idx="2">
              <a:schemeClr val="lt1">
                <a:hueOff val="0"/>
                <a:satOff val="0"/>
                <a:lumOff val="0"/>
                <a:alphaOff val="0"/>
              </a:schemeClr>
            </a:lnRef>
            <a:fillRef idx="1">
              <a:schemeClr val="accent1">
                <a:shade val="80000"/>
                <a:hueOff val="306246"/>
                <a:satOff val="-4392"/>
                <a:lumOff val="25615"/>
                <a:alphaOff val="0"/>
              </a:schemeClr>
            </a:fillRef>
            <a:effectRef idx="0">
              <a:schemeClr val="accent1">
                <a:shade val="80000"/>
                <a:hueOff val="306246"/>
                <a:satOff val="-4392"/>
                <a:lumOff val="25615"/>
                <a:alphaOff val="0"/>
              </a:schemeClr>
            </a:effectRef>
            <a:fontRef idx="minor">
              <a:schemeClr val="lt1"/>
            </a:fontRef>
          </p:style>
        </p:sp>
        <p:sp>
          <p:nvSpPr>
            <p:cNvPr id="19" name="Rounded Rectangle 14"/>
            <p:cNvSpPr/>
            <p:nvPr/>
          </p:nvSpPr>
          <p:spPr>
            <a:xfrm>
              <a:off x="80174" y="3531659"/>
              <a:ext cx="2290928" cy="14820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nl-BE" sz="1400" kern="1200" dirty="0"/>
                <a:t>LT planning expertise capaciteit</a:t>
              </a:r>
            </a:p>
          </p:txBody>
        </p:sp>
      </p:grpSp>
      <p:grpSp>
        <p:nvGrpSpPr>
          <p:cNvPr id="20" name="Group 19"/>
          <p:cNvGrpSpPr/>
          <p:nvPr/>
        </p:nvGrpSpPr>
        <p:grpSpPr>
          <a:xfrm>
            <a:off x="3577580" y="425069"/>
            <a:ext cx="2451276" cy="1149920"/>
            <a:chOff x="-37339" y="1690976"/>
            <a:chExt cx="2451276" cy="1642379"/>
          </a:xfrm>
        </p:grpSpPr>
        <p:sp>
          <p:nvSpPr>
            <p:cNvPr id="21" name="Rounded Rectangle 20"/>
            <p:cNvSpPr/>
            <p:nvPr/>
          </p:nvSpPr>
          <p:spPr>
            <a:xfrm>
              <a:off x="-37339" y="1690976"/>
              <a:ext cx="2451276" cy="1642379"/>
            </a:xfrm>
            <a:prstGeom prst="roundRect">
              <a:avLst/>
            </a:prstGeom>
          </p:spPr>
          <p:style>
            <a:lnRef idx="2">
              <a:schemeClr val="lt1">
                <a:hueOff val="0"/>
                <a:satOff val="0"/>
                <a:lumOff val="0"/>
                <a:alphaOff val="0"/>
              </a:schemeClr>
            </a:lnRef>
            <a:fillRef idx="1">
              <a:schemeClr val="accent1">
                <a:shade val="80000"/>
                <a:hueOff val="153123"/>
                <a:satOff val="-2196"/>
                <a:lumOff val="12807"/>
                <a:alphaOff val="0"/>
              </a:schemeClr>
            </a:fillRef>
            <a:effectRef idx="0">
              <a:schemeClr val="accent1">
                <a:shade val="80000"/>
                <a:hueOff val="153123"/>
                <a:satOff val="-2196"/>
                <a:lumOff val="12807"/>
                <a:alphaOff val="0"/>
              </a:schemeClr>
            </a:effectRef>
            <a:fontRef idx="minor">
              <a:schemeClr val="lt1"/>
            </a:fontRef>
          </p:style>
        </p:sp>
        <p:sp>
          <p:nvSpPr>
            <p:cNvPr id="22" name="Rounded Rectangle 10"/>
            <p:cNvSpPr/>
            <p:nvPr/>
          </p:nvSpPr>
          <p:spPr>
            <a:xfrm>
              <a:off x="80174" y="1807161"/>
              <a:ext cx="2290928" cy="14820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nl-BE" sz="1400" kern="1200" dirty="0"/>
                <a:t>Individuele talent- en competentie-ontwikkeling</a:t>
              </a:r>
            </a:p>
          </p:txBody>
        </p:sp>
      </p:grpSp>
      <p:sp>
        <p:nvSpPr>
          <p:cNvPr id="7" name="Rounded Rectangular Callout 6"/>
          <p:cNvSpPr/>
          <p:nvPr/>
        </p:nvSpPr>
        <p:spPr>
          <a:xfrm>
            <a:off x="4553146" y="3836710"/>
            <a:ext cx="2724347" cy="1838226"/>
          </a:xfrm>
          <a:prstGeom prst="wedgeRoundRectCallout">
            <a:avLst>
              <a:gd name="adj1" fmla="val -73428"/>
              <a:gd name="adj2" fmla="val 18910"/>
              <a:gd name="adj3" fmla="val 16667"/>
            </a:avLst>
          </a:prstGeom>
        </p:spPr>
        <p:style>
          <a:lnRef idx="1">
            <a:schemeClr val="accent2"/>
          </a:lnRef>
          <a:fillRef idx="3">
            <a:schemeClr val="accent2"/>
          </a:fillRef>
          <a:effectRef idx="2">
            <a:schemeClr val="accent2"/>
          </a:effectRef>
          <a:fontRef idx="minor">
            <a:schemeClr val="lt1"/>
          </a:fontRef>
        </p:style>
        <p:txBody>
          <a:bodyPr rtlCol="0" anchor="ctr"/>
          <a:lstStyle/>
          <a:p>
            <a:r>
              <a:rPr lang="nl-BE" dirty="0"/>
              <a:t>Invullen bvb met :</a:t>
            </a:r>
          </a:p>
          <a:p>
            <a:pPr marL="285750" indent="-285750">
              <a:buFontTx/>
              <a:buChar char="-"/>
            </a:pPr>
            <a:r>
              <a:rPr lang="nl-BE" dirty="0"/>
              <a:t>Teams</a:t>
            </a:r>
          </a:p>
          <a:p>
            <a:pPr marL="285750" indent="-285750">
              <a:buFontTx/>
              <a:buChar char="-"/>
            </a:pPr>
            <a:r>
              <a:rPr lang="nl-BE" dirty="0"/>
              <a:t>School</a:t>
            </a:r>
          </a:p>
          <a:p>
            <a:pPr marL="285750" indent="-285750">
              <a:buFontTx/>
              <a:buChar char="-"/>
            </a:pPr>
            <a:r>
              <a:rPr lang="nl-BE" dirty="0"/>
              <a:t>Over scholen heen</a:t>
            </a:r>
          </a:p>
        </p:txBody>
      </p:sp>
    </p:spTree>
    <p:extLst>
      <p:ext uri="{BB962C8B-B14F-4D97-AF65-F5344CB8AC3E}">
        <p14:creationId xmlns:p14="http://schemas.microsoft.com/office/powerpoint/2010/main" val="185470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BE"/>
          </a:p>
        </p:txBody>
      </p:sp>
      <p:sp>
        <p:nvSpPr>
          <p:cNvPr id="3" name="Content Placeholder 2"/>
          <p:cNvSpPr>
            <a:spLocks noGrp="1"/>
          </p:cNvSpPr>
          <p:nvPr>
            <p:ph idx="1"/>
          </p:nvPr>
        </p:nvSpPr>
        <p:spPr/>
        <p:txBody>
          <a:bodyPr/>
          <a:lstStyle/>
          <a:p>
            <a:endParaRPr lang="nl-BE"/>
          </a:p>
        </p:txBody>
      </p:sp>
      <p:sp>
        <p:nvSpPr>
          <p:cNvPr id="4" name="Slide Number Placeholder 3"/>
          <p:cNvSpPr>
            <a:spLocks noGrp="1"/>
          </p:cNvSpPr>
          <p:nvPr>
            <p:ph type="sldNum" sz="quarter" idx="4"/>
          </p:nvPr>
        </p:nvSpPr>
        <p:spPr/>
        <p:txBody>
          <a:bodyPr/>
          <a:lstStyle/>
          <a:p>
            <a:fld id="{9331019C-3939-5F43-B75D-CFD4E736BA37}" type="slidenum">
              <a:rPr lang="nl-NL" smtClean="0"/>
              <a:pPr/>
              <a:t>7</a:t>
            </a:fld>
            <a:endParaRPr lang="nl-NL"/>
          </a:p>
        </p:txBody>
      </p:sp>
      <p:pic>
        <p:nvPicPr>
          <p:cNvPr id="5" name="Picture 4"/>
          <p:cNvPicPr>
            <a:picLocks noChangeAspect="1"/>
          </p:cNvPicPr>
          <p:nvPr/>
        </p:nvPicPr>
        <p:blipFill>
          <a:blip r:embed="rId2"/>
          <a:stretch>
            <a:fillRect/>
          </a:stretch>
        </p:blipFill>
        <p:spPr>
          <a:xfrm>
            <a:off x="-1" y="0"/>
            <a:ext cx="9126181" cy="6858000"/>
          </a:xfrm>
          <a:prstGeom prst="rect">
            <a:avLst/>
          </a:prstGeom>
        </p:spPr>
      </p:pic>
    </p:spTree>
    <p:extLst>
      <p:ext uri="{BB962C8B-B14F-4D97-AF65-F5344CB8AC3E}">
        <p14:creationId xmlns:p14="http://schemas.microsoft.com/office/powerpoint/2010/main" val="554018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971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p:cNvPicPr>
            <a:picLocks noChangeAspect="1"/>
          </p:cNvPicPr>
          <p:nvPr/>
        </p:nvPicPr>
        <p:blipFill>
          <a:blip r:embed="rId2" cstate="print"/>
          <a:stretch>
            <a:fillRect/>
          </a:stretch>
        </p:blipFill>
        <p:spPr>
          <a:xfrm>
            <a:off x="0" y="0"/>
            <a:ext cx="9144000" cy="6858000"/>
          </a:xfrm>
          <a:prstGeom prst="rect">
            <a:avLst/>
          </a:prstGeom>
        </p:spPr>
      </p:pic>
      <p:sp>
        <p:nvSpPr>
          <p:cNvPr id="4" name="Object 3"/>
          <p:cNvSpPr txBox="1"/>
          <p:nvPr/>
        </p:nvSpPr>
        <p:spPr>
          <a:xfrm>
            <a:off x="7589520" y="5795010"/>
            <a:ext cx="2819400" cy="230832"/>
          </a:xfrm>
          <a:prstGeom prst="rect">
            <a:avLst/>
          </a:prstGeom>
          <a:noFill/>
        </p:spPr>
        <p:txBody>
          <a:bodyPr wrap="square" rtlCol="0">
            <a:spAutoFit/>
          </a:bodyPr>
          <a:lstStyle/>
          <a:p>
            <a:r>
              <a:rPr lang="en-US" sz="900" dirty="0">
                <a:solidFill>
                  <a:srgbClr val="FFFFFF"/>
                </a:solidFill>
              </a:rPr>
              <a:t>Created with Haiku Deck</a:t>
            </a:r>
            <a:endParaRPr lang="en-US" sz="900" dirty="0">
              <a:solidFill>
                <a:prstClr val="black"/>
              </a:solidFill>
            </a:endParaRPr>
          </a:p>
        </p:txBody>
      </p:sp>
      <p:pic>
        <p:nvPicPr>
          <p:cNvPr id="5" name="Object 4"/>
          <p:cNvPicPr>
            <a:picLocks noChangeAspect="1"/>
          </p:cNvPicPr>
          <p:nvPr/>
        </p:nvPicPr>
        <p:blipFill>
          <a:blip r:embed="rId3" cstate="print"/>
          <a:stretch>
            <a:fillRect/>
          </a:stretch>
        </p:blipFill>
        <p:spPr>
          <a:xfrm>
            <a:off x="91440" y="5795010"/>
            <a:ext cx="200000" cy="150000"/>
          </a:xfrm>
          <a:prstGeom prst="rect">
            <a:avLst/>
          </a:prstGeom>
        </p:spPr>
      </p:pic>
      <p:sp>
        <p:nvSpPr>
          <p:cNvPr id="7" name="Rechthoek 6"/>
          <p:cNvSpPr/>
          <p:nvPr/>
        </p:nvSpPr>
        <p:spPr>
          <a:xfrm>
            <a:off x="3124201" y="167485"/>
            <a:ext cx="5902890" cy="3416320"/>
          </a:xfrm>
          <a:prstGeom prst="rect">
            <a:avLst/>
          </a:prstGeom>
          <a:noFill/>
        </p:spPr>
        <p:txBody>
          <a:bodyPr wrap="square" lIns="91440" tIns="45720" rIns="91440" bIns="45720">
            <a:spAutoFit/>
          </a:bodyPr>
          <a:lstStyle/>
          <a:p>
            <a:pPr algn="r"/>
            <a:r>
              <a:rPr lang="nl-NL" sz="3600" b="1" dirty="0">
                <a:ln w="1905"/>
                <a:solidFill>
                  <a:srgbClr val="F79646">
                    <a:lumMod val="75000"/>
                  </a:srgbClr>
                </a:solidFill>
                <a:effectLst>
                  <a:innerShdw blurRad="69850" dist="43180" dir="5400000">
                    <a:srgbClr val="000000">
                      <a:alpha val="65000"/>
                    </a:srgbClr>
                  </a:innerShdw>
                </a:effectLst>
                <a:latin typeface="Impact" panose="020B0806030902050204" pitchFamily="34" charset="0"/>
              </a:rPr>
              <a:t>Teams </a:t>
            </a:r>
            <a:r>
              <a:rPr lang="nl-BE" sz="3600" b="1" dirty="0">
                <a:ln w="1905"/>
                <a:solidFill>
                  <a:srgbClr val="F79646">
                    <a:lumMod val="75000"/>
                  </a:srgbClr>
                </a:solidFill>
                <a:effectLst>
                  <a:innerShdw blurRad="69850" dist="43180" dir="5400000">
                    <a:srgbClr val="000000">
                      <a:alpha val="65000"/>
                    </a:srgbClr>
                  </a:innerShdw>
                </a:effectLst>
                <a:latin typeface="Impact" panose="020B0806030902050204" pitchFamily="34" charset="0"/>
              </a:rPr>
              <a:t>vervullen de 4 kernopdrachten voor een community van leerlingen, over de leerjaren heen, over de vakken heen, over de leeftijd van leerlingen heen</a:t>
            </a:r>
            <a:endParaRPr lang="nl-NL" sz="4000" b="1" dirty="0">
              <a:ln w="1905"/>
              <a:solidFill>
                <a:srgbClr val="F79646">
                  <a:lumMod val="75000"/>
                </a:srgbClr>
              </a:solidFill>
              <a:effectLst>
                <a:innerShdw blurRad="69850" dist="43180" dir="5400000">
                  <a:srgbClr val="000000">
                    <a:alpha val="65000"/>
                  </a:srgbClr>
                </a:innerShdw>
              </a:effectLst>
              <a:latin typeface="Impact" panose="020B0806030902050204" pitchFamily="34" charset="0"/>
            </a:endParaRPr>
          </a:p>
        </p:txBody>
      </p:sp>
    </p:spTree>
    <p:extLst>
      <p:ext uri="{BB962C8B-B14F-4D97-AF65-F5344CB8AC3E}">
        <p14:creationId xmlns:p14="http://schemas.microsoft.com/office/powerpoint/2010/main" val="16332104"/>
      </p:ext>
    </p:extLst>
  </p:cSld>
  <p:clrMapOvr>
    <a:masterClrMapping/>
  </p:clrMapOvr>
</p:sld>
</file>

<file path=ppt/theme/theme1.xml><?xml version="1.0" encoding="utf-8"?>
<a:theme xmlns:a="http://schemas.openxmlformats.org/drawingml/2006/main" name="FS sjabloon voorstel">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MS P????"/>
        <a:font script="Hang" typeface="?? ??"/>
        <a:font script="Hans" typeface="??"/>
        <a:font script="Hant" typeface="????"/>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MS P????"/>
        <a:font script="Hang" typeface="?? ??"/>
        <a:font script="Hans" typeface="??"/>
        <a:font script="Hant" typeface="????"/>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MS P????"/>
        <a:font script="Hang" typeface="?? ??"/>
        <a:font script="Hans" typeface="??"/>
        <a:font script="Hant" typeface="????"/>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MS P????"/>
        <a:font script="Hang" typeface="?? ??"/>
        <a:font script="Hans" typeface="??"/>
        <a:font script="Hant" typeface="????"/>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MS P????"/>
        <a:font script="Hang" typeface="?? ??"/>
        <a:font script="Hans" typeface="??"/>
        <a:font script="Hant" typeface="????"/>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MS P????"/>
        <a:font script="Hang" typeface="?? ??"/>
        <a:font script="Hans" typeface="??"/>
        <a:font script="Hant" typeface="????"/>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FS-ICOMFLEX sjabloon">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4B4AD7A2E897D489FC8FF57B96AD1FD" ma:contentTypeVersion="0" ma:contentTypeDescription="Een nieuw document maken." ma:contentTypeScope="" ma:versionID="7bd7bcc4fc0f4736feb7845b06968588">
  <xsd:schema xmlns:xsd="http://www.w3.org/2001/XMLSchema" xmlns:xs="http://www.w3.org/2001/XMLSchema" xmlns:p="http://schemas.microsoft.com/office/2006/metadata/properties" targetNamespace="http://schemas.microsoft.com/office/2006/metadata/properties" ma:root="true" ma:fieldsID="6b12998bc2ce300a5832a6bc535a047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2ACDAEE-09D9-464D-A1C8-DAE91F65CC7B}">
  <ds:schemaRefs>
    <ds:schemaRef ds:uri="http://schemas.microsoft.com/sharepoint/v3/contenttype/forms"/>
  </ds:schemaRefs>
</ds:datastoreItem>
</file>

<file path=customXml/itemProps2.xml><?xml version="1.0" encoding="utf-8"?>
<ds:datastoreItem xmlns:ds="http://schemas.openxmlformats.org/officeDocument/2006/customXml" ds:itemID="{45BD3EEE-FDB5-4851-A074-C4B0D528B1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5F792FBF-0661-498A-A28A-690A90086051}">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FS sjabloon voorstel.potx</Template>
  <TotalTime>7467</TotalTime>
  <Words>2598</Words>
  <Application>Microsoft Office PowerPoint</Application>
  <PresentationFormat>On-screen Show (4:3)</PresentationFormat>
  <Paragraphs>554</Paragraphs>
  <Slides>64</Slides>
  <Notes>21</Notes>
  <HiddenSlides>0</HiddenSlides>
  <MMClips>0</MMClips>
  <ScaleCrop>false</ScaleCrop>
  <HeadingPairs>
    <vt:vector size="8" baseType="variant">
      <vt:variant>
        <vt:lpstr>Fonts Used</vt:lpstr>
      </vt:variant>
      <vt:variant>
        <vt:i4>11</vt:i4>
      </vt:variant>
      <vt:variant>
        <vt:lpstr>Theme</vt:lpstr>
      </vt:variant>
      <vt:variant>
        <vt:i4>5</vt:i4>
      </vt:variant>
      <vt:variant>
        <vt:lpstr>Embedded OLE Servers</vt:lpstr>
      </vt:variant>
      <vt:variant>
        <vt:i4>1</vt:i4>
      </vt:variant>
      <vt:variant>
        <vt:lpstr>Slide Titles</vt:lpstr>
      </vt:variant>
      <vt:variant>
        <vt:i4>64</vt:i4>
      </vt:variant>
    </vt:vector>
  </HeadingPairs>
  <TitlesOfParts>
    <vt:vector size="81" baseType="lpstr">
      <vt:lpstr>ＭＳ Ｐゴシック</vt:lpstr>
      <vt:lpstr>Arial</vt:lpstr>
      <vt:lpstr>Arial Black</vt:lpstr>
      <vt:lpstr>Bradley Hand ITC</vt:lpstr>
      <vt:lpstr>Calibri</vt:lpstr>
      <vt:lpstr>Helvetica Neue</vt:lpstr>
      <vt:lpstr>Helvetica Neue Bold Condensed</vt:lpstr>
      <vt:lpstr>Helvetica Neue Light</vt:lpstr>
      <vt:lpstr>Impact</vt:lpstr>
      <vt:lpstr>Times New Roman</vt:lpstr>
      <vt:lpstr>Wingdings</vt:lpstr>
      <vt:lpstr>FS sjabloon voorstel</vt:lpstr>
      <vt:lpstr>7_Office Theme</vt:lpstr>
      <vt:lpstr>8_Office Theme</vt:lpstr>
      <vt:lpstr>Office Theme</vt:lpstr>
      <vt:lpstr>FS-ICOMFLEX sjabloon</vt:lpstr>
      <vt:lpstr>Document</vt:lpstr>
      <vt:lpstr>Over knippen en plakken  - teams ontwerpen en bevoegdheden bepalen</vt:lpstr>
      <vt:lpstr>PowerPoint Presentation</vt:lpstr>
      <vt:lpstr>PowerPoint Presentation</vt:lpstr>
      <vt:lpstr>PowerPoint Presentation</vt:lpstr>
      <vt:lpstr>PowerPoint Presentation</vt:lpstr>
      <vt:lpstr>GEEN PRESTATIES ZONDER RELATIES</vt:lpstr>
      <vt:lpstr>PowerPoint Presentation</vt:lpstr>
      <vt:lpstr>PowerPoint Presentation</vt:lpstr>
      <vt:lpstr>PowerPoint Presentation</vt:lpstr>
      <vt:lpstr>Korte opfrissing -  basisprincipe van stroomsgewijs organiseren</vt:lpstr>
      <vt:lpstr>PowerPoint Presentation</vt:lpstr>
      <vt:lpstr>PowerPoint Presentation</vt:lpstr>
      <vt:lpstr>PowerPoint Presentation</vt:lpstr>
      <vt:lpstr>PowerPoint Presentation</vt:lpstr>
      <vt:lpstr>Oefening</vt:lpstr>
      <vt:lpstr>Korte opfrissing -  ontwerpen van operationele teams</vt:lpstr>
      <vt:lpstr>PowerPoint Presentation</vt:lpstr>
      <vt:lpstr>PowerPoint Presentation</vt:lpstr>
      <vt:lpstr>Eerst “parallelliseren”</vt:lpstr>
      <vt:lpstr>Eerst “parallelliseren”</vt:lpstr>
      <vt:lpstr>Dan pas “segmenteren”  (of knippen)</vt:lpstr>
      <vt:lpstr>Dan pas “segmenteren”  (of knippen)</vt:lpstr>
      <vt:lpstr>Voorbeeld (sec school)</vt:lpstr>
      <vt:lpstr>Voorbeeld (sec school)</vt:lpstr>
      <vt:lpstr>Voorbeeld 2 (sec school)</vt:lpstr>
      <vt:lpstr>PowerPoint Presentation</vt:lpstr>
      <vt:lpstr>PowerPoint Presentation</vt:lpstr>
      <vt:lpstr>Oefening</vt:lpstr>
      <vt:lpstr>En dan nu :  - wat zijn hun bevoegdheden ? - welke ondersteuning nodig ? - welke horizontale werking ? - welke verticale besturing ?</vt:lpstr>
      <vt:lpstr>Uitgangspunt !</vt:lpstr>
      <vt:lpstr>Uitknippen = motiveren</vt:lpstr>
      <vt:lpstr>Nadelen van het knippen</vt:lpstr>
      <vt:lpstr>Nadelen van het knippen</vt:lpstr>
      <vt:lpstr>PowerPoint Presentation</vt:lpstr>
      <vt:lpstr>Ik kan ofwel</vt:lpstr>
      <vt:lpstr>PowerPoint Presentation</vt:lpstr>
      <vt:lpstr>Waarheen wegknippen ?</vt:lpstr>
      <vt:lpstr>Voorbeeld (sec school)</vt:lpstr>
      <vt:lpstr>Een regelkring in elke activiteit</vt:lpstr>
      <vt:lpstr>Voorbeeld : oudercontacten</vt:lpstr>
      <vt:lpstr>Stap 1 : Zuiver de kernopdrachtenlijst uit (wat niet relevant is op schoolniveau er uit)</vt:lpstr>
      <vt:lpstr>Stap 2 : Pas de knipoefening toe</vt:lpstr>
      <vt:lpstr>Workshop</vt:lpstr>
      <vt:lpstr>PowerPoint Presentation</vt:lpstr>
      <vt:lpstr>Workshop</vt:lpstr>
      <vt:lpstr>Workshop</vt:lpstr>
      <vt:lpstr>Workshop stap 4 :  Vertaal naar structuur</vt:lpstr>
      <vt:lpstr>Workshop stap 4 :  Vertaal naar structuur</vt:lpstr>
      <vt:lpstr>PowerPoint Presentation</vt:lpstr>
      <vt:lpstr>Horizontale afstemming</vt:lpstr>
      <vt:lpstr>Regelwerking (horizontaal)</vt:lpstr>
      <vt:lpstr>Principe</vt:lpstr>
      <vt:lpstr>Regelrollen</vt:lpstr>
      <vt:lpstr>Voorbeelden</vt:lpstr>
      <vt:lpstr>Regelen van het werk</vt:lpstr>
      <vt:lpstr>Samenwerking over teams heen : enkel indien toegevoegde waarde !</vt:lpstr>
      <vt:lpstr>Mogelijke werkvormen</vt:lpstr>
      <vt:lpstr>Voorbeeld (school)</vt:lpstr>
      <vt:lpstr>Expertise-werking</vt:lpstr>
      <vt:lpstr>PowerPoint Presentation</vt:lpstr>
      <vt:lpstr>Doel van Expertise werking</vt:lpstr>
      <vt:lpstr>PowerPoint Presentation</vt:lpstr>
      <vt:lpstr>Expertise werking organiseren</vt:lpstr>
      <vt:lpstr>PowerPoint Presentation</vt:lpstr>
    </vt:vector>
  </TitlesOfParts>
  <Company>Prevent vzw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GO4GOLD</dc:title>
  <dc:creator>Lieven Eeckelaert</dc:creator>
  <cp:lastModifiedBy>Tim Van Daele</cp:lastModifiedBy>
  <cp:revision>491</cp:revision>
  <cp:lastPrinted>2015-03-17T09:31:03Z</cp:lastPrinted>
  <dcterms:created xsi:type="dcterms:W3CDTF">2014-09-02T20:49:16Z</dcterms:created>
  <dcterms:modified xsi:type="dcterms:W3CDTF">2017-04-18T06:32:52Z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0x010100E4B4AD7A2E897D489FC8FF57B96AD1FD</vt:lpwstr>
  </property>
</Properties>
</file>